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1"/>
  </p:notesMasterIdLst>
  <p:sldIdLst>
    <p:sldId id="256" r:id="rId2"/>
    <p:sldId id="257" r:id="rId3"/>
    <p:sldId id="259" r:id="rId4"/>
    <p:sldId id="260" r:id="rId5"/>
    <p:sldId id="264" r:id="rId6"/>
    <p:sldId id="265" r:id="rId7"/>
    <p:sldId id="263" r:id="rId8"/>
    <p:sldId id="261" r:id="rId9"/>
    <p:sldId id="262" r:id="rId10"/>
  </p:sldIdLst>
  <p:sldSz cx="12188825" cy="6858000"/>
  <p:notesSz cx="6858000" cy="9144000"/>
  <p:embeddedFontLst>
    <p:embeddedFont>
      <p:font typeface="Corbel" panose="020B0503020204020204" pitchFamily="34" charset="0"/>
      <p:regular r:id="rId12"/>
      <p:bold r:id="rId13"/>
      <p:italic r:id="rId14"/>
      <p:boldItalic r:id="rId15"/>
    </p:embeddedFont>
    <p:embeddedFont>
      <p:font typeface="Open Sans" panose="020B0606030504020204" pitchFamily="34" charset="0"/>
      <p:regular r:id="rId16"/>
      <p:bold r:id="rId17"/>
      <p:italic r:id="rId18"/>
      <p:boldItalic r:id="rId19"/>
    </p:embeddedFont>
    <p:embeddedFont>
      <p:font typeface="Poppins" panose="00000500000000000000" pitchFamily="2" charset="0"/>
      <p:regular r:id="rId20"/>
      <p:bold r:id="rId21"/>
      <p:italic r:id="rId22"/>
      <p:boldItalic r:id="rId23"/>
    </p:embeddedFont>
    <p:embeddedFont>
      <p:font typeface="PT Sans Narrow" panose="020B0506020203020204" pitchFamily="34" charset="0"/>
      <p:regular r:id="rId24"/>
      <p:bold r:id="rId25"/>
    </p:embeddedFont>
    <p:embeddedFont>
      <p:font typeface="Univers" panose="020B0503020202020204" pitchFamily="3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839">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25954" autoAdjust="0"/>
  </p:normalViewPr>
  <p:slideViewPr>
    <p:cSldViewPr snapToGrid="0">
      <p:cViewPr varScale="1">
        <p:scale>
          <a:sx n="22" d="100"/>
          <a:sy n="22" d="100"/>
        </p:scale>
        <p:origin x="2995" y="24"/>
      </p:cViewPr>
      <p:guideLst>
        <p:guide pos="3839"/>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5" name="Google Shape;5;n"/>
          <p:cNvSpPr>
            <a:spLocks noGrp="1" noRot="1" noChangeAspect="1"/>
          </p:cNvSpPr>
          <p:nvPr>
            <p:ph type="sldImg" idx="3"/>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1pPr>
            <a:lvl2pPr marL="914400" marR="0" lvl="1"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2pPr>
            <a:lvl3pPr marL="1371600" marR="0" lvl="2"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3pPr>
            <a:lvl4pPr marL="1828800" marR="0" lvl="3"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4pPr>
            <a:lvl5pPr marL="2286000" marR="0" lvl="4"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5pPr>
            <a:lvl6pPr marL="2743200" marR="0" lvl="5"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6pPr>
            <a:lvl7pPr marL="3200400" marR="0" lvl="6"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7pPr>
            <a:lvl8pPr marL="3657600" marR="0" lvl="7"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8pPr>
            <a:lvl9pPr marL="4114800" marR="0" lvl="8"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orbel"/>
                <a:ea typeface="Corbel"/>
                <a:cs typeface="Corbel"/>
                <a:sym typeface="Corbel"/>
              </a:rPr>
              <a:t>‹#›</a:t>
            </a:fld>
            <a:endParaRPr sz="1200" b="0" i="0" u="none" strike="noStrike" cap="none">
              <a:solidFill>
                <a:schemeClr val="dk1"/>
              </a:solidFill>
              <a:latin typeface="Corbel"/>
              <a:ea typeface="Corbel"/>
              <a:cs typeface="Corbel"/>
              <a:sym typeface="Corbe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3e4590ff33_3_3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 name="Google Shape;77;g23e4590ff33_3_34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2534e66d6d9_0_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g2534e66d6d9_0_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df87f59600_0_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1" name="Google Shape;101;g2df87f59600_0_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df87f59600_0_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DevOps signifies a cultural shift towards collaboration, transparency, and continuous improvement, enabling teams to deliver high-quality software efficiently.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algn="l">
              <a:buFont typeface="Arial" panose="020B0604020202020204" pitchFamily="34" charset="0"/>
              <a:buChar char="•"/>
            </a:pPr>
            <a:r>
              <a:rPr lang="en-US" b="1" i="0" dirty="0">
                <a:solidFill>
                  <a:srgbClr val="111111"/>
                </a:solidFill>
                <a:effectLst/>
                <a:latin typeface="__Inter_d9825c"/>
              </a:rPr>
              <a:t>Cross Functional Collaboration:</a:t>
            </a:r>
            <a:r>
              <a:rPr lang="en-US" b="0" i="0" dirty="0">
                <a:solidFill>
                  <a:srgbClr val="111111"/>
                </a:solidFill>
                <a:effectLst/>
                <a:latin typeface="__Inter_d9825c"/>
              </a:rPr>
              <a:t> This is where both the developers and operations teams collaborate willingly to deliver value.</a:t>
            </a:r>
          </a:p>
          <a:p>
            <a:pPr algn="l">
              <a:buFont typeface="Arial" panose="020B0604020202020204" pitchFamily="34" charset="0"/>
              <a:buChar char="•"/>
            </a:pPr>
            <a:r>
              <a:rPr lang="en-US" b="1" i="0" dirty="0">
                <a:solidFill>
                  <a:srgbClr val="111111"/>
                </a:solidFill>
                <a:effectLst/>
                <a:latin typeface="__Inter_d9825c"/>
              </a:rPr>
              <a:t>Self Service</a:t>
            </a:r>
            <a:r>
              <a:rPr lang="en-US" b="0" i="0" dirty="0">
                <a:solidFill>
                  <a:srgbClr val="111111"/>
                </a:solidFill>
                <a:effectLst/>
                <a:latin typeface="__Inter_d9825c"/>
              </a:rPr>
              <a:t>: Each member of the team needs to embrace change at a behavioral level to initiate and achieve culture change.</a:t>
            </a:r>
          </a:p>
          <a:p>
            <a:r>
              <a:rPr lang="en-US" dirty="0">
                <a:effectLst/>
              </a:rPr>
              <a:t>“If you want to change the world, start with yourself.”</a:t>
            </a:r>
          </a:p>
          <a:p>
            <a:r>
              <a:rPr lang="en-US" dirty="0">
                <a:effectLst/>
              </a:rPr>
              <a:t>―</a:t>
            </a:r>
            <a:r>
              <a:rPr lang="en-US" b="1" dirty="0">
                <a:effectLst/>
              </a:rPr>
              <a:t>Mohandas Gandhi</a:t>
            </a:r>
            <a:endParaRPr lang="en-US" dirty="0">
              <a:effectLst/>
            </a:endParaRPr>
          </a:p>
          <a:p>
            <a:pPr algn="l">
              <a:buFont typeface="Arial" panose="020B0604020202020204" pitchFamily="34" charset="0"/>
              <a:buChar char="•"/>
            </a:pPr>
            <a:r>
              <a:rPr lang="en-US" b="1" i="0" dirty="0">
                <a:solidFill>
                  <a:srgbClr val="111111"/>
                </a:solidFill>
                <a:effectLst/>
                <a:latin typeface="__Inter_d9825c"/>
              </a:rPr>
              <a:t>Blameless Post mortems:</a:t>
            </a:r>
            <a:r>
              <a:rPr lang="en-US" b="0" i="0" dirty="0">
                <a:solidFill>
                  <a:srgbClr val="111111"/>
                </a:solidFill>
                <a:effectLst/>
                <a:latin typeface="__Inter_d9825c"/>
              </a:rPr>
              <a:t> This encourages teams to talk through what went wrong step by step and brainstorm ideas for improving. It embraces the culture  of  speaking from a pr-active learning point of view, instead of fear. It acknowledges all of use are human beings and are prone to error but embrace learning and change.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lang="en-GB" dirty="0"/>
          </a:p>
          <a:p>
            <a:r>
              <a:rPr lang="en-US" dirty="0"/>
              <a:t>Concept of "the two - Pizza Team" - No team should be big enough that it would take more than two pizzas to feed them.</a:t>
            </a:r>
          </a:p>
          <a:p>
            <a:r>
              <a:rPr lang="en-US" dirty="0"/>
              <a:t>The "Two-Pizza Teams" culture fosters autonomy and accountability, enabling small, cross-functional teams to innovate and deliver value independently. It also ensures that the team do not suffer from the Ringelmann effect (a tendency for individual productivity to decrease in large groups. As team resources swell, there is less focus on individual effort as people lean more on others to shoulder the load). Amazon has had tremendous innovation/ growth and increased value for the customer through this model.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Single threaded focus - two-pizza teams are focused on just one service or offering, and just the customers who use it.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single-threaded ownership extends across the full customer experience and the entire lifecycle (SDLC -engineering, testing, product and program management, operations)  of a two-pizza team’s product or service. </a:t>
            </a:r>
          </a:p>
          <a:p>
            <a:r>
              <a:rPr lang="en-US" dirty="0"/>
              <a:t>With this focus a two-pizza team has the right resources embedded within them – engineering, testing, product and program management, operations, etc. – to help them own and run their service end-to-end.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Single-threaded leader, single-threaded ownership over a specific product or service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demand grows and the team grows, -the two – Pizza teams is split into smaller pizzas working on a single-threaded ownership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end - a two-pizza team isn’t solely about size as much as it is about fostering and pushing ownership and independence down to the team level – from ideation to execution, from ongoing operational improvement to constant product iteration and innovation.</a:t>
            </a:r>
          </a:p>
          <a:p>
            <a:endParaRPr lang="en-US" dirty="0"/>
          </a:p>
          <a:p>
            <a:pPr marL="0" lvl="0" indent="0" algn="l" rtl="0">
              <a:spcBef>
                <a:spcPts val="0"/>
              </a:spcBef>
              <a:spcAft>
                <a:spcPts val="0"/>
              </a:spcAft>
              <a:buNone/>
            </a:pPr>
            <a:endParaRPr dirty="0"/>
          </a:p>
        </p:txBody>
      </p:sp>
      <p:sp>
        <p:nvSpPr>
          <p:cNvPr id="109" name="Google Shape;109;g2df87f59600_0_2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df87f59600_0_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Agile methodologies serve as the practical framework for implementing DevOps principles, emphasizing iterative development, adaptability, and customer-centricity. </a:t>
            </a:r>
            <a:endParaRPr lang="en-GB" dirty="0"/>
          </a:p>
          <a:p>
            <a:pPr marL="0" lvl="0" indent="0" algn="l" rtl="0">
              <a:spcBef>
                <a:spcPts val="0"/>
              </a:spcBef>
              <a:spcAft>
                <a:spcPts val="0"/>
              </a:spcAft>
              <a:buNone/>
            </a:pPr>
            <a:endParaRPr lang="en-GB" dirty="0"/>
          </a:p>
          <a:p>
            <a:r>
              <a:rPr lang="en-US" dirty="0"/>
              <a:t> "Squad Model" that focuses on team autonomy and relies on people to reach objectives and complete goals.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Squad</a:t>
            </a:r>
            <a:r>
              <a:rPr lang="en-US" dirty="0"/>
              <a:t> is like a mini-startup. It is the basic unit of the Spotify model. Squads are autonomous teams composed of 6 to 12 people working together on a specific feature area of the user experience. They are free to choose between any agile frameworks (Kanban, Sprints).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Each squad is assigned a mission, Product Owner and Agile coach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Tribes</a:t>
            </a:r>
            <a:r>
              <a:rPr lang="en-US" dirty="0"/>
              <a:t> is like an incubator for the Squads. It is made up of multiple squads working together on related missions and features (sample features include Music Player/ backend infrastructure)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maximum of 150 people and have a certain degree of autonomy but are placed under the authority of 1 or more tribe leads. Tribe leads are responsible for fostering teamwork and collaboration within the tribe and across the squads. Often tribes work in the same office space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Chapters</a:t>
            </a:r>
            <a:r>
              <a:rPr lang="en-US" dirty="0"/>
              <a:t> is like a professor of the squads/ tribes. horizontal structures designed to regroup the specialist of a specific tool/area within a tribe. Act as backbone holding the squads together.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Role : ensure best-practices are established and followed by everyone working on a specific feature across the entire tribe. standards make for faster development cycles and easier interoperability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Leadership : Chapter Lead - guides the other members of the chapter and helps them grow their skills to become even better specialist. Reserved only for Specialist.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if am not a specialist?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Guilds</a:t>
            </a:r>
            <a:r>
              <a:rPr lang="en-US" dirty="0"/>
              <a:t> are like " a community of interest" they are transversal groups designed to facilitate exchange of solutions, knowledge sharing and to avoid time wastage (as a problem encountered by one tribe could have already been solved by another tribe). Consist of members of different tribes with a common interest (open to anyone).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Convene during workshops or hackathons.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Main purpose of a guild is to fosters self development and learning.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System wide roles – that cut across the organizations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System Owners (SO) </a:t>
            </a:r>
            <a:r>
              <a:rPr lang="en-US" dirty="0"/>
              <a:t>- they focus on things like quality, documentation , technical debt, stability, scalability of infrastructure and release process.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Chief Architects </a:t>
            </a:r>
            <a:r>
              <a:rPr lang="en-GB" dirty="0"/>
              <a:t>- </a:t>
            </a:r>
            <a:r>
              <a:rPr lang="en-US" dirty="0"/>
              <a:t>co-ordinate work on a high-level architecture issues that cut across multiple systems.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Spotify is one of the best successful implementation of agile, scaled to the size of a large business.</a:t>
            </a:r>
          </a:p>
        </p:txBody>
      </p:sp>
      <p:sp>
        <p:nvSpPr>
          <p:cNvPr id="109" name="Google Shape;109;g2df87f59600_0_2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5846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df87f59600_0_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pursuit of value underscores the ultimate goal of delivering meaningful outcomes to customers and stakeholders, driving organizational growth and success. </a:t>
            </a:r>
          </a:p>
          <a:p>
            <a:endParaRPr lang="en-GB" dirty="0"/>
          </a:p>
          <a:p>
            <a:r>
              <a:rPr lang="en-US" dirty="0"/>
              <a:t>Netflix's focus on personalized recommendations and seamless streaming experience demonstrates its commitment to delivering value to subscribers, driving customer satisfaction and retention.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Netflix's personalized streaming recommendations allow them to cache content on servers near the customers edge location leading to optimized cache quality and improved content quality.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internal pre-quality checks on the movies once received from the production houses to ensure they meet the Netflix standards before adding them to the catalogue.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competition for attention is high, Netflix is not only competing with other streaming services but also family time and the evolving social media apps that seem to take the world with a storm.</a:t>
            </a:r>
          </a:p>
          <a:p>
            <a:r>
              <a:rPr lang="en-US" dirty="0"/>
              <a:t>Coming up with Netflix “Fast Laughs” that is like Instagram reels/ TikTok videos.</a:t>
            </a:r>
          </a:p>
          <a:p>
            <a:r>
              <a:rPr lang="en-US" dirty="0"/>
              <a:t>Personalization starts from the homepage –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Quiz – Why does Netflix recommend me an animation movie or a movie with Pg13 rating while I’m grown up now?  - important to note that the recommendations are based on the whole household ( for everyone to find some thing to watch) For a single household ( the concept lies to enable you explore your other interests and provide diversity in the content) </a:t>
            </a:r>
          </a:p>
          <a:p>
            <a:endParaRPr lang="en-US" dirty="0"/>
          </a:p>
          <a:p>
            <a:r>
              <a:rPr lang="en-US" dirty="0"/>
              <a:t>Personalized recommendations category:</a:t>
            </a:r>
          </a:p>
          <a:p>
            <a:pPr>
              <a:buFont typeface="Arial" panose="020B0604020202020204" pitchFamily="34" charset="0"/>
              <a:buChar char="•"/>
            </a:pPr>
            <a:r>
              <a:rPr lang="en-US" dirty="0"/>
              <a:t>Top 10 row ranking to find best possible ordering of a set of items for a member, within a specific context in real-time.</a:t>
            </a:r>
          </a:p>
          <a:p>
            <a:pPr>
              <a:buFont typeface="Arial" panose="020B0604020202020204" pitchFamily="34" charset="0"/>
              <a:buChar char="•"/>
            </a:pPr>
            <a:r>
              <a:rPr lang="en-US" dirty="0"/>
              <a:t>Genres - this Groups the content according to the themes of the movie i.e., action-themed movies, Romance</a:t>
            </a:r>
          </a:p>
          <a:p>
            <a:pPr>
              <a:buFont typeface="Arial" panose="020B0604020202020204" pitchFamily="34" charset="0"/>
              <a:buChar char="•"/>
            </a:pPr>
            <a:r>
              <a:rPr lang="en-US" dirty="0"/>
              <a:t>Facebook Connect - this features allows you to connect your Netflix account with </a:t>
            </a:r>
            <a:r>
              <a:rPr lang="en-US" dirty="0" err="1"/>
              <a:t>facebook</a:t>
            </a:r>
            <a:r>
              <a:rPr lang="en-US" dirty="0"/>
              <a:t>. Netflix provides Recommendations based on what your friends have watched. This embraces the concept of social support in that we are likely to do something if others have done it. This feature is only available in certain regions only.</a:t>
            </a:r>
          </a:p>
          <a:p>
            <a:pPr>
              <a:buFont typeface="Arial" panose="020B0604020202020204" pitchFamily="34" charset="0"/>
              <a:buChar char="•"/>
            </a:pPr>
            <a:r>
              <a:rPr lang="en-US" dirty="0"/>
              <a:t>Similarity - this is based on a member's action such as searching / adding a title to the queue and watching a certain show. The actions contribute to the recommendation queue algorithms.</a:t>
            </a:r>
          </a:p>
          <a:p>
            <a:pPr>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Netflix business objective is to maximize member satisfaction and month-to-month subscription retentions, which correlates well with maximizing consumption of video content.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Well, the ROI for the recommendations can be seen in the annual growth rate and net worth of Netflix currently.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dirty="0">
                <a:solidFill>
                  <a:srgbClr val="E8E8E8"/>
                </a:solidFill>
                <a:effectLst/>
                <a:latin typeface="Google Sans"/>
              </a:rPr>
              <a:t>Over the last three years, Netflix's share price has experienced a rollercoaster ride, recording gains of 11% in 2021, a significant decline of -51% in 2022, and a juicy </a:t>
            </a:r>
            <a:r>
              <a:rPr lang="en-US" b="0" i="0" dirty="0">
                <a:solidFill>
                  <a:srgbClr val="FFFFFF"/>
                </a:solidFill>
                <a:effectLst/>
                <a:latin typeface="Google Sans"/>
              </a:rPr>
              <a:t>65% gain</a:t>
            </a:r>
            <a:r>
              <a:rPr lang="en-US" b="0" i="0" dirty="0">
                <a:solidFill>
                  <a:srgbClr val="E8E8E8"/>
                </a:solidFill>
                <a:effectLst/>
                <a:latin typeface="Google Sans"/>
              </a:rPr>
              <a:t> in 2023.</a:t>
            </a:r>
            <a:endParaRPr lang="en-US" dirty="0"/>
          </a:p>
          <a:p>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
        <p:nvSpPr>
          <p:cNvPr id="109" name="Google Shape;109;g2df87f59600_0_2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28046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df87f59600_0_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No part of the above concepts refers or even reflect anything like a set method or methodology, its all about a mindset, a way of thinking, a way of being and a way of doing.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Not a formula or stepped process, but one of pragmatic and progressive Agility and Innovation based around Flow and Value for your business.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That is why copy &amp; paste won’t work for any business. Be sure to </a:t>
            </a:r>
            <a:r>
              <a:rPr lang="en-US" b="1" dirty="0"/>
              <a:t>adapt and cherry-pick</a:t>
            </a:r>
            <a:r>
              <a:rPr lang="en-US" dirty="0"/>
              <a:t> any good ideas shared here.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Conway’s Law states that </a:t>
            </a:r>
            <a:r>
              <a:rPr lang="en-US" b="1" i="1" dirty="0"/>
              <a:t>People and Organizations' Design Things Reflecting How they See, Communicate, and Operate</a:t>
            </a:r>
            <a:r>
              <a:rPr lang="en-US" dirty="0"/>
              <a:t>. It's Crucial for a business to focus on the value stream and ensure any changes in their day process increase value.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Value can be from increased productivity for employees to Increased customer retention.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dirty="0"/>
          </a:p>
        </p:txBody>
      </p:sp>
      <p:sp>
        <p:nvSpPr>
          <p:cNvPr id="101" name="Google Shape;101;g2df87f59600_0_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0872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df87f59600_0_3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dirty="0"/>
              <a:t>https://qrco.de/bf6NTQ</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I have a full detailed article based on this talk. And I normally write more about interesting concepts in tech. </a:t>
            </a:r>
          </a:p>
          <a:p>
            <a:pPr marL="0" lvl="0" indent="0" algn="l" rtl="0">
              <a:spcBef>
                <a:spcPts val="0"/>
              </a:spcBef>
              <a:spcAft>
                <a:spcPts val="0"/>
              </a:spcAft>
              <a:buNone/>
            </a:pPr>
            <a:r>
              <a:rPr lang="en-GB" dirty="0"/>
              <a:t>The above QR code links to the article blog link. </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Also, If you would love to connect with me, I’m active on X and LinkedIn, on the QR code we have more links to my twitter page and </a:t>
            </a:r>
            <a:r>
              <a:rPr lang="en-GB" dirty="0" err="1"/>
              <a:t>Linkedin</a:t>
            </a:r>
            <a:r>
              <a:rPr lang="en-GB" dirty="0"/>
              <a:t>.</a:t>
            </a:r>
            <a:br>
              <a:rPr lang="en-GB" dirty="0"/>
            </a:br>
            <a:r>
              <a:rPr lang="en-GB" dirty="0"/>
              <a:t>I will give like 10 seconds for that then I will be taking questions after that.</a:t>
            </a:r>
          </a:p>
          <a:p>
            <a:pPr marL="0" lvl="0" indent="0" algn="l" rtl="0">
              <a:spcBef>
                <a:spcPts val="0"/>
              </a:spcBef>
              <a:spcAft>
                <a:spcPts val="0"/>
              </a:spcAft>
              <a:buNone/>
            </a:pPr>
            <a:endParaRPr lang="en-GB" dirty="0"/>
          </a:p>
        </p:txBody>
      </p:sp>
      <p:sp>
        <p:nvSpPr>
          <p:cNvPr id="118" name="Google Shape;118;g2df87f59600_0_3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df87f59600_0_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dirty="0"/>
              <a:t>Q/A</a:t>
            </a:r>
          </a:p>
          <a:p>
            <a:pPr marL="0" lvl="0" indent="0" algn="l" rtl="0">
              <a:spcBef>
                <a:spcPts val="0"/>
              </a:spcBef>
              <a:spcAft>
                <a:spcPts val="0"/>
              </a:spcAft>
              <a:buNone/>
            </a:pPr>
            <a:endParaRPr lang="en-GB" dirty="0"/>
          </a:p>
          <a:p>
            <a:pPr marL="0" lvl="0" indent="0" algn="l" rtl="0">
              <a:spcBef>
                <a:spcPts val="0"/>
              </a:spcBef>
              <a:spcAft>
                <a:spcPts val="0"/>
              </a:spcAft>
              <a:buNone/>
            </a:pPr>
            <a:endParaRPr lang="en-GB" dirty="0"/>
          </a:p>
          <a:p>
            <a:pPr marL="0" lvl="0" indent="0" algn="l" rtl="0">
              <a:spcBef>
                <a:spcPts val="0"/>
              </a:spcBef>
              <a:spcAft>
                <a:spcPts val="0"/>
              </a:spcAft>
              <a:buNone/>
            </a:pPr>
            <a:r>
              <a:rPr lang="en-GB" dirty="0"/>
              <a:t>Thank you for being an amazing audience. </a:t>
            </a:r>
            <a:endParaRPr dirty="0"/>
          </a:p>
        </p:txBody>
      </p:sp>
      <p:sp>
        <p:nvSpPr>
          <p:cNvPr id="126" name="Google Shape;126;g2df87f59600_0_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cxnSp>
        <p:nvCxnSpPr>
          <p:cNvPr id="14" name="Google Shape;14;p2"/>
          <p:cNvCxnSpPr/>
          <p:nvPr/>
        </p:nvCxnSpPr>
        <p:spPr>
          <a:xfrm>
            <a:off x="9341214" y="4235850"/>
            <a:ext cx="749400" cy="0"/>
          </a:xfrm>
          <a:prstGeom prst="straightConnector1">
            <a:avLst/>
          </a:prstGeom>
          <a:noFill/>
          <a:ln w="76200" cap="flat" cmpd="sng">
            <a:solidFill>
              <a:schemeClr val="lt2"/>
            </a:solidFill>
            <a:prstDash val="solid"/>
            <a:round/>
            <a:headEnd type="none" w="sm" len="sm"/>
            <a:tailEnd type="none" w="sm" len="sm"/>
          </a:ln>
        </p:spPr>
      </p:cxnSp>
      <p:cxnSp>
        <p:nvCxnSpPr>
          <p:cNvPr id="15" name="Google Shape;15;p2"/>
          <p:cNvCxnSpPr/>
          <p:nvPr/>
        </p:nvCxnSpPr>
        <p:spPr>
          <a:xfrm>
            <a:off x="2099500" y="4211002"/>
            <a:ext cx="749400" cy="0"/>
          </a:xfrm>
          <a:prstGeom prst="straightConnector1">
            <a:avLst/>
          </a:prstGeom>
          <a:noFill/>
          <a:ln w="76200" cap="flat" cmpd="sng">
            <a:solidFill>
              <a:schemeClr val="lt2"/>
            </a:solidFill>
            <a:prstDash val="solid"/>
            <a:round/>
            <a:headEnd type="none" w="sm" len="sm"/>
            <a:tailEnd type="none" w="sm" len="sm"/>
          </a:ln>
        </p:spPr>
      </p:cxnSp>
      <p:grpSp>
        <p:nvGrpSpPr>
          <p:cNvPr id="16" name="Google Shape;16;p2"/>
          <p:cNvGrpSpPr/>
          <p:nvPr/>
        </p:nvGrpSpPr>
        <p:grpSpPr>
          <a:xfrm>
            <a:off x="1338489" y="1362666"/>
            <a:ext cx="9512976" cy="203195"/>
            <a:chOff x="1346429" y="1011300"/>
            <a:chExt cx="6452100" cy="152400"/>
          </a:xfrm>
        </p:grpSpPr>
        <p:cxnSp>
          <p:nvCxnSpPr>
            <p:cNvPr id="17" name="Google Shape;17;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8" name="Google Shape;18;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9" name="Google Shape;19;p2"/>
          <p:cNvGrpSpPr/>
          <p:nvPr/>
        </p:nvGrpSpPr>
        <p:grpSpPr>
          <a:xfrm>
            <a:off x="1338498" y="5292001"/>
            <a:ext cx="9512976" cy="203195"/>
            <a:chOff x="1346435" y="3969088"/>
            <a:chExt cx="6452100" cy="152400"/>
          </a:xfrm>
        </p:grpSpPr>
        <p:cxnSp>
          <p:nvCxnSpPr>
            <p:cNvPr id="20" name="Google Shape;20;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21" name="Google Shape;21;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22" name="Google Shape;22;p2"/>
          <p:cNvSpPr txBox="1">
            <a:spLocks noGrp="1"/>
          </p:cNvSpPr>
          <p:nvPr>
            <p:ph type="ctrTitle"/>
          </p:nvPr>
        </p:nvSpPr>
        <p:spPr>
          <a:xfrm>
            <a:off x="1338518" y="2335685"/>
            <a:ext cx="9513000" cy="1363200"/>
          </a:xfrm>
          <a:prstGeom prst="rect">
            <a:avLst/>
          </a:prstGeom>
        </p:spPr>
        <p:txBody>
          <a:bodyPr spcFirstLastPara="1" wrap="square" lIns="121875" tIns="121875" rIns="121875" bIns="121875" anchor="b" anchorCtr="0">
            <a:normAutofit/>
          </a:bodyPr>
          <a:lstStyle>
            <a:lvl1pPr lvl="0" algn="ctr">
              <a:spcBef>
                <a:spcPts val="0"/>
              </a:spcBef>
              <a:spcAft>
                <a:spcPts val="0"/>
              </a:spcAft>
              <a:buSzPts val="7200"/>
              <a:buNone/>
              <a:defRPr sz="72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endParaRPr/>
          </a:p>
        </p:txBody>
      </p:sp>
      <p:sp>
        <p:nvSpPr>
          <p:cNvPr id="23" name="Google Shape;23;p2"/>
          <p:cNvSpPr txBox="1">
            <a:spLocks noGrp="1"/>
          </p:cNvSpPr>
          <p:nvPr>
            <p:ph type="subTitle" idx="1"/>
          </p:nvPr>
        </p:nvSpPr>
        <p:spPr>
          <a:xfrm>
            <a:off x="2848891" y="3800052"/>
            <a:ext cx="6492300" cy="1056900"/>
          </a:xfrm>
          <a:prstGeom prst="rect">
            <a:avLst/>
          </a:prstGeom>
        </p:spPr>
        <p:txBody>
          <a:bodyPr spcFirstLastPara="1" wrap="square" lIns="121875" tIns="121875" rIns="121875" bIns="121875" anchor="t" anchorCtr="0">
            <a:norm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a:endParaRPr/>
          </a:p>
        </p:txBody>
      </p:sp>
      <p:sp>
        <p:nvSpPr>
          <p:cNvPr id="24" name="Google Shape;24;p2"/>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1"/>
          <p:cNvSpPr/>
          <p:nvPr/>
        </p:nvSpPr>
        <p:spPr>
          <a:xfrm>
            <a:off x="-100" y="6727600"/>
            <a:ext cx="12188700" cy="130500"/>
          </a:xfrm>
          <a:prstGeom prst="rect">
            <a:avLst/>
          </a:prstGeom>
          <a:solidFill>
            <a:schemeClr val="lt2"/>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61" name="Google Shape;61;p11"/>
          <p:cNvSpPr txBox="1">
            <a:spLocks noGrp="1"/>
          </p:cNvSpPr>
          <p:nvPr>
            <p:ph type="title" hasCustomPrompt="1"/>
          </p:nvPr>
        </p:nvSpPr>
        <p:spPr>
          <a:xfrm>
            <a:off x="415492" y="1739800"/>
            <a:ext cx="11357700" cy="2051100"/>
          </a:xfrm>
          <a:prstGeom prst="rect">
            <a:avLst/>
          </a:prstGeom>
        </p:spPr>
        <p:txBody>
          <a:bodyPr spcFirstLastPara="1" wrap="square" lIns="121875" tIns="121875" rIns="121875" bIns="121875" anchor="ctr" anchorCtr="0">
            <a:normAutofit/>
          </a:bodyPr>
          <a:lstStyle>
            <a:lvl1pPr lvl="0" algn="ctr">
              <a:spcBef>
                <a:spcPts val="0"/>
              </a:spcBef>
              <a:spcAft>
                <a:spcPts val="0"/>
              </a:spcAft>
              <a:buClr>
                <a:schemeClr val="accent3"/>
              </a:buClr>
              <a:buSzPts val="17300"/>
              <a:buNone/>
              <a:defRPr sz="17300">
                <a:solidFill>
                  <a:schemeClr val="accent3"/>
                </a:solidFill>
              </a:defRPr>
            </a:lvl1pPr>
            <a:lvl2pPr lvl="1" algn="ctr">
              <a:spcBef>
                <a:spcPts val="0"/>
              </a:spcBef>
              <a:spcAft>
                <a:spcPts val="0"/>
              </a:spcAft>
              <a:buClr>
                <a:schemeClr val="accent3"/>
              </a:buClr>
              <a:buSzPts val="17300"/>
              <a:buNone/>
              <a:defRPr sz="17300">
                <a:solidFill>
                  <a:schemeClr val="accent3"/>
                </a:solidFill>
              </a:defRPr>
            </a:lvl2pPr>
            <a:lvl3pPr lvl="2" algn="ctr">
              <a:spcBef>
                <a:spcPts val="0"/>
              </a:spcBef>
              <a:spcAft>
                <a:spcPts val="0"/>
              </a:spcAft>
              <a:buClr>
                <a:schemeClr val="accent3"/>
              </a:buClr>
              <a:buSzPts val="17300"/>
              <a:buNone/>
              <a:defRPr sz="17300">
                <a:solidFill>
                  <a:schemeClr val="accent3"/>
                </a:solidFill>
              </a:defRPr>
            </a:lvl3pPr>
            <a:lvl4pPr lvl="3" algn="ctr">
              <a:spcBef>
                <a:spcPts val="0"/>
              </a:spcBef>
              <a:spcAft>
                <a:spcPts val="0"/>
              </a:spcAft>
              <a:buClr>
                <a:schemeClr val="accent3"/>
              </a:buClr>
              <a:buSzPts val="17300"/>
              <a:buNone/>
              <a:defRPr sz="17300">
                <a:solidFill>
                  <a:schemeClr val="accent3"/>
                </a:solidFill>
              </a:defRPr>
            </a:lvl4pPr>
            <a:lvl5pPr lvl="4" algn="ctr">
              <a:spcBef>
                <a:spcPts val="0"/>
              </a:spcBef>
              <a:spcAft>
                <a:spcPts val="0"/>
              </a:spcAft>
              <a:buClr>
                <a:schemeClr val="accent3"/>
              </a:buClr>
              <a:buSzPts val="17300"/>
              <a:buNone/>
              <a:defRPr sz="17300">
                <a:solidFill>
                  <a:schemeClr val="accent3"/>
                </a:solidFill>
              </a:defRPr>
            </a:lvl5pPr>
            <a:lvl6pPr lvl="5" algn="ctr">
              <a:spcBef>
                <a:spcPts val="0"/>
              </a:spcBef>
              <a:spcAft>
                <a:spcPts val="0"/>
              </a:spcAft>
              <a:buClr>
                <a:schemeClr val="accent3"/>
              </a:buClr>
              <a:buSzPts val="17300"/>
              <a:buNone/>
              <a:defRPr sz="17300">
                <a:solidFill>
                  <a:schemeClr val="accent3"/>
                </a:solidFill>
              </a:defRPr>
            </a:lvl6pPr>
            <a:lvl7pPr lvl="6" algn="ctr">
              <a:spcBef>
                <a:spcPts val="0"/>
              </a:spcBef>
              <a:spcAft>
                <a:spcPts val="0"/>
              </a:spcAft>
              <a:buClr>
                <a:schemeClr val="accent3"/>
              </a:buClr>
              <a:buSzPts val="17300"/>
              <a:buNone/>
              <a:defRPr sz="17300">
                <a:solidFill>
                  <a:schemeClr val="accent3"/>
                </a:solidFill>
              </a:defRPr>
            </a:lvl7pPr>
            <a:lvl8pPr lvl="7" algn="ctr">
              <a:spcBef>
                <a:spcPts val="0"/>
              </a:spcBef>
              <a:spcAft>
                <a:spcPts val="0"/>
              </a:spcAft>
              <a:buClr>
                <a:schemeClr val="accent3"/>
              </a:buClr>
              <a:buSzPts val="17300"/>
              <a:buNone/>
              <a:defRPr sz="17300">
                <a:solidFill>
                  <a:schemeClr val="accent3"/>
                </a:solidFill>
              </a:defRPr>
            </a:lvl8pPr>
            <a:lvl9pPr lvl="8" algn="ctr">
              <a:spcBef>
                <a:spcPts val="0"/>
              </a:spcBef>
              <a:spcAft>
                <a:spcPts val="0"/>
              </a:spcAft>
              <a:buClr>
                <a:schemeClr val="accent3"/>
              </a:buClr>
              <a:buSzPts val="17300"/>
              <a:buNone/>
              <a:defRPr sz="17300">
                <a:solidFill>
                  <a:schemeClr val="accent3"/>
                </a:solidFill>
              </a:defRPr>
            </a:lvl9pPr>
          </a:lstStyle>
          <a:p>
            <a:r>
              <a:t>xx%</a:t>
            </a:r>
          </a:p>
        </p:txBody>
      </p:sp>
      <p:sp>
        <p:nvSpPr>
          <p:cNvPr id="62" name="Google Shape;62;p11"/>
          <p:cNvSpPr txBox="1">
            <a:spLocks noGrp="1"/>
          </p:cNvSpPr>
          <p:nvPr>
            <p:ph type="body" idx="1"/>
          </p:nvPr>
        </p:nvSpPr>
        <p:spPr>
          <a:xfrm>
            <a:off x="415492" y="3994200"/>
            <a:ext cx="11357700" cy="1428900"/>
          </a:xfrm>
          <a:prstGeom prst="rect">
            <a:avLst/>
          </a:prstGeom>
        </p:spPr>
        <p:txBody>
          <a:bodyPr spcFirstLastPara="1" wrap="square" lIns="121875" tIns="121875" rIns="121875" bIns="121875" anchor="t" anchorCtr="0">
            <a:normAutofit/>
          </a:bodyPr>
          <a:lstStyle>
            <a:lvl1pPr marL="457200" lvl="0" indent="-381000" algn="ctr">
              <a:spcBef>
                <a:spcPts val="0"/>
              </a:spcBef>
              <a:spcAft>
                <a:spcPts val="0"/>
              </a:spcAft>
              <a:buSzPts val="2400"/>
              <a:buChar char="●"/>
              <a:defRPr/>
            </a:lvl1pPr>
            <a:lvl2pPr marL="914400" lvl="1" indent="-349250" algn="ctr">
              <a:spcBef>
                <a:spcPts val="0"/>
              </a:spcBef>
              <a:spcAft>
                <a:spcPts val="0"/>
              </a:spcAft>
              <a:buSzPts val="1900"/>
              <a:buChar char="○"/>
              <a:defRPr/>
            </a:lvl2pPr>
            <a:lvl3pPr marL="1371600" lvl="2" indent="-349250" algn="ctr">
              <a:spcBef>
                <a:spcPts val="0"/>
              </a:spcBef>
              <a:spcAft>
                <a:spcPts val="0"/>
              </a:spcAft>
              <a:buSzPts val="1900"/>
              <a:buChar char="■"/>
              <a:defRPr/>
            </a:lvl3pPr>
            <a:lvl4pPr marL="1828800" lvl="3" indent="-349250" algn="ctr">
              <a:spcBef>
                <a:spcPts val="0"/>
              </a:spcBef>
              <a:spcAft>
                <a:spcPts val="0"/>
              </a:spcAft>
              <a:buSzPts val="1900"/>
              <a:buChar char="●"/>
              <a:defRPr/>
            </a:lvl4pPr>
            <a:lvl5pPr marL="2286000" lvl="4" indent="-349250" algn="ctr">
              <a:spcBef>
                <a:spcPts val="0"/>
              </a:spcBef>
              <a:spcAft>
                <a:spcPts val="0"/>
              </a:spcAft>
              <a:buSzPts val="1900"/>
              <a:buChar char="○"/>
              <a:defRPr/>
            </a:lvl5pPr>
            <a:lvl6pPr marL="2743200" lvl="5" indent="-349250" algn="ctr">
              <a:spcBef>
                <a:spcPts val="0"/>
              </a:spcBef>
              <a:spcAft>
                <a:spcPts val="0"/>
              </a:spcAft>
              <a:buSzPts val="1900"/>
              <a:buChar char="■"/>
              <a:defRPr/>
            </a:lvl6pPr>
            <a:lvl7pPr marL="3200400" lvl="6" indent="-349250" algn="ctr">
              <a:spcBef>
                <a:spcPts val="0"/>
              </a:spcBef>
              <a:spcAft>
                <a:spcPts val="0"/>
              </a:spcAft>
              <a:buSzPts val="1900"/>
              <a:buChar char="●"/>
              <a:defRPr/>
            </a:lvl7pPr>
            <a:lvl8pPr marL="3657600" lvl="7" indent="-349250" algn="ctr">
              <a:spcBef>
                <a:spcPts val="0"/>
              </a:spcBef>
              <a:spcAft>
                <a:spcPts val="0"/>
              </a:spcAft>
              <a:buSzPts val="1900"/>
              <a:buChar char="○"/>
              <a:defRPr/>
            </a:lvl8pPr>
            <a:lvl9pPr marL="4114800" lvl="8" indent="-349250" algn="ctr">
              <a:spcBef>
                <a:spcPts val="0"/>
              </a:spcBef>
              <a:spcAft>
                <a:spcPts val="0"/>
              </a:spcAft>
              <a:buSzPts val="1900"/>
              <a:buChar char="■"/>
              <a:defRPr/>
            </a:lvl9pPr>
          </a:lstStyle>
          <a:p>
            <a:endParaRPr/>
          </a:p>
        </p:txBody>
      </p:sp>
      <p:sp>
        <p:nvSpPr>
          <p:cNvPr id="63" name="Google Shape;63;p11"/>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
        <p:nvSpPr>
          <p:cNvPr id="65" name="Google Shape;65;p12"/>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6"/>
        <p:cNvGrpSpPr/>
        <p:nvPr/>
      </p:nvGrpSpPr>
      <p:grpSpPr>
        <a:xfrm>
          <a:off x="0" y="0"/>
          <a:ext cx="0" cy="0"/>
          <a:chOff x="0" y="0"/>
          <a:chExt cx="0" cy="0"/>
        </a:xfrm>
      </p:grpSpPr>
      <p:sp>
        <p:nvSpPr>
          <p:cNvPr id="67" name="Google Shape;67;p13"/>
          <p:cNvSpPr txBox="1">
            <a:spLocks noGrp="1"/>
          </p:cNvSpPr>
          <p:nvPr>
            <p:ph type="title"/>
          </p:nvPr>
        </p:nvSpPr>
        <p:spPr>
          <a:xfrm>
            <a:off x="1522413" y="381000"/>
            <a:ext cx="9144000" cy="13716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lt1"/>
              </a:buClr>
              <a:buSzPts val="3600"/>
              <a:buFont typeface="Corbel"/>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68" name="Google Shape;68;p13"/>
          <p:cNvSpPr txBox="1">
            <a:spLocks noGrp="1"/>
          </p:cNvSpPr>
          <p:nvPr>
            <p:ph type="body" idx="1"/>
          </p:nvPr>
        </p:nvSpPr>
        <p:spPr>
          <a:xfrm>
            <a:off x="1522411" y="1905000"/>
            <a:ext cx="4416600" cy="762000"/>
          </a:xfrm>
          <a:prstGeom prst="rect">
            <a:avLst/>
          </a:prstGeom>
          <a:noFill/>
          <a:ln>
            <a:noFill/>
          </a:ln>
        </p:spPr>
        <p:txBody>
          <a:bodyPr spcFirstLastPara="1" wrap="square" lIns="91425" tIns="45700" rIns="91425" bIns="45700" anchor="ctr" anchorCtr="0">
            <a:noAutofit/>
          </a:bodyPr>
          <a:lstStyle>
            <a:lvl1pPr marL="457200" lvl="0" indent="-228600" algn="l" rtl="0">
              <a:lnSpc>
                <a:spcPct val="90000"/>
              </a:lnSpc>
              <a:spcBef>
                <a:spcPts val="0"/>
              </a:spcBef>
              <a:spcAft>
                <a:spcPts val="0"/>
              </a:spcAft>
              <a:buSzPts val="2000"/>
              <a:buNone/>
              <a:defRPr sz="2000" b="0" cap="none">
                <a:solidFill>
                  <a:schemeClr val="accent1"/>
                </a:solidFill>
              </a:defRPr>
            </a:lvl1pPr>
            <a:lvl2pPr marL="914400" lvl="1" indent="-228600" algn="l" rtl="0">
              <a:lnSpc>
                <a:spcPct val="90000"/>
              </a:lnSpc>
              <a:spcBef>
                <a:spcPts val="1600"/>
              </a:spcBef>
              <a:spcAft>
                <a:spcPts val="0"/>
              </a:spcAft>
              <a:buSzPts val="2000"/>
              <a:buNone/>
              <a:defRPr sz="2000" b="1"/>
            </a:lvl2pPr>
            <a:lvl3pPr marL="1371600" lvl="2" indent="-228600" algn="l" rtl="0">
              <a:lnSpc>
                <a:spcPct val="90000"/>
              </a:lnSpc>
              <a:spcBef>
                <a:spcPts val="1600"/>
              </a:spcBef>
              <a:spcAft>
                <a:spcPts val="0"/>
              </a:spcAft>
              <a:buSzPts val="1800"/>
              <a:buNone/>
              <a:defRPr sz="1800" b="1"/>
            </a:lvl3pPr>
            <a:lvl4pPr marL="1828800" lvl="3" indent="-228600" algn="l" rtl="0">
              <a:lnSpc>
                <a:spcPct val="90000"/>
              </a:lnSpc>
              <a:spcBef>
                <a:spcPts val="1600"/>
              </a:spcBef>
              <a:spcAft>
                <a:spcPts val="0"/>
              </a:spcAft>
              <a:buSzPts val="1600"/>
              <a:buNone/>
              <a:defRPr sz="1600" b="1"/>
            </a:lvl4pPr>
            <a:lvl5pPr marL="2286000" lvl="4" indent="-228600" algn="l" rtl="0">
              <a:lnSpc>
                <a:spcPct val="90000"/>
              </a:lnSpc>
              <a:spcBef>
                <a:spcPts val="1600"/>
              </a:spcBef>
              <a:spcAft>
                <a:spcPts val="0"/>
              </a:spcAft>
              <a:buSzPts val="1600"/>
              <a:buNone/>
              <a:defRPr sz="1600" b="1"/>
            </a:lvl5pPr>
            <a:lvl6pPr marL="2743200" lvl="5" indent="-228600" algn="l" rtl="0">
              <a:spcBef>
                <a:spcPts val="1600"/>
              </a:spcBef>
              <a:spcAft>
                <a:spcPts val="0"/>
              </a:spcAft>
              <a:buSzPts val="1600"/>
              <a:buNone/>
              <a:defRPr sz="1600" b="1"/>
            </a:lvl6pPr>
            <a:lvl7pPr marL="3200400" lvl="6" indent="-228600" algn="l" rtl="0">
              <a:spcBef>
                <a:spcPts val="1600"/>
              </a:spcBef>
              <a:spcAft>
                <a:spcPts val="0"/>
              </a:spcAft>
              <a:buSzPts val="1600"/>
              <a:buNone/>
              <a:defRPr sz="1600" b="1"/>
            </a:lvl7pPr>
            <a:lvl8pPr marL="3657600" lvl="7" indent="-228600" algn="l" rtl="0">
              <a:spcBef>
                <a:spcPts val="1600"/>
              </a:spcBef>
              <a:spcAft>
                <a:spcPts val="0"/>
              </a:spcAft>
              <a:buSzPts val="1600"/>
              <a:buNone/>
              <a:defRPr sz="1600" b="1"/>
            </a:lvl8pPr>
            <a:lvl9pPr marL="4114800" lvl="8" indent="-228600" algn="l" rtl="0">
              <a:spcBef>
                <a:spcPts val="1600"/>
              </a:spcBef>
              <a:spcAft>
                <a:spcPts val="1600"/>
              </a:spcAft>
              <a:buSzPts val="1600"/>
              <a:buNone/>
              <a:defRPr sz="1600" b="1"/>
            </a:lvl9pPr>
          </a:lstStyle>
          <a:p>
            <a:endParaRPr/>
          </a:p>
        </p:txBody>
      </p:sp>
      <p:sp>
        <p:nvSpPr>
          <p:cNvPr id="69" name="Google Shape;69;p13"/>
          <p:cNvSpPr txBox="1">
            <a:spLocks noGrp="1"/>
          </p:cNvSpPr>
          <p:nvPr>
            <p:ph type="body" idx="2"/>
          </p:nvPr>
        </p:nvSpPr>
        <p:spPr>
          <a:xfrm>
            <a:off x="1522411" y="2743201"/>
            <a:ext cx="4416600" cy="3276600"/>
          </a:xfrm>
          <a:prstGeom prst="rect">
            <a:avLst/>
          </a:prstGeom>
          <a:noFill/>
          <a:ln>
            <a:noFill/>
          </a:ln>
        </p:spPr>
        <p:txBody>
          <a:bodyPr spcFirstLastPara="1" wrap="square" lIns="91425" tIns="45700" rIns="91425" bIns="45700" anchor="t" anchorCtr="0">
            <a:normAutofit/>
          </a:bodyPr>
          <a:lstStyle>
            <a:lvl1pPr marL="457200" lvl="0" indent="-381000" algn="l" rtl="0">
              <a:lnSpc>
                <a:spcPct val="90000"/>
              </a:lnSpc>
              <a:spcBef>
                <a:spcPts val="1800"/>
              </a:spcBef>
              <a:spcAft>
                <a:spcPts val="0"/>
              </a:spcAft>
              <a:buSzPts val="2400"/>
              <a:buChar char="●"/>
              <a:defRPr sz="2400"/>
            </a:lvl1pPr>
            <a:lvl2pPr marL="914400" lvl="1" indent="-355600" algn="l" rtl="0">
              <a:lnSpc>
                <a:spcPct val="90000"/>
              </a:lnSpc>
              <a:spcBef>
                <a:spcPts val="1600"/>
              </a:spcBef>
              <a:spcAft>
                <a:spcPts val="0"/>
              </a:spcAft>
              <a:buSzPts val="2000"/>
              <a:buChar char="○"/>
              <a:defRPr sz="2000"/>
            </a:lvl2pPr>
            <a:lvl3pPr marL="1371600" lvl="2" indent="-342900" algn="l" rtl="0">
              <a:lnSpc>
                <a:spcPct val="90000"/>
              </a:lnSpc>
              <a:spcBef>
                <a:spcPts val="1600"/>
              </a:spcBef>
              <a:spcAft>
                <a:spcPts val="0"/>
              </a:spcAft>
              <a:buSzPts val="1800"/>
              <a:buChar char="■"/>
              <a:defRPr sz="1800"/>
            </a:lvl3pPr>
            <a:lvl4pPr marL="1828800" lvl="3" indent="-330200" algn="l" rtl="0">
              <a:lnSpc>
                <a:spcPct val="90000"/>
              </a:lnSpc>
              <a:spcBef>
                <a:spcPts val="1600"/>
              </a:spcBef>
              <a:spcAft>
                <a:spcPts val="0"/>
              </a:spcAft>
              <a:buSzPts val="1600"/>
              <a:buChar char="●"/>
              <a:defRPr sz="1600"/>
            </a:lvl4pPr>
            <a:lvl5pPr marL="2286000" lvl="4" indent="-330200" algn="l" rtl="0">
              <a:lnSpc>
                <a:spcPct val="90000"/>
              </a:lnSpc>
              <a:spcBef>
                <a:spcPts val="1600"/>
              </a:spcBef>
              <a:spcAft>
                <a:spcPts val="0"/>
              </a:spcAft>
              <a:buSzPts val="1600"/>
              <a:buChar char="○"/>
              <a:defRPr sz="1600"/>
            </a:lvl5pPr>
            <a:lvl6pPr marL="2743200" lvl="5" indent="-330200" algn="l" rtl="0">
              <a:spcBef>
                <a:spcPts val="1600"/>
              </a:spcBef>
              <a:spcAft>
                <a:spcPts val="0"/>
              </a:spcAft>
              <a:buSzPts val="1600"/>
              <a:buChar char="■"/>
              <a:defRPr sz="1600"/>
            </a:lvl6pPr>
            <a:lvl7pPr marL="3200400" lvl="6" indent="-330200" algn="l" rtl="0">
              <a:spcBef>
                <a:spcPts val="1600"/>
              </a:spcBef>
              <a:spcAft>
                <a:spcPts val="0"/>
              </a:spcAft>
              <a:buSzPts val="1600"/>
              <a:buChar char="●"/>
              <a:defRPr sz="1600"/>
            </a:lvl7pPr>
            <a:lvl8pPr marL="3657600" lvl="7" indent="-330200" algn="l" rtl="0">
              <a:spcBef>
                <a:spcPts val="1600"/>
              </a:spcBef>
              <a:spcAft>
                <a:spcPts val="0"/>
              </a:spcAft>
              <a:buSzPts val="1600"/>
              <a:buChar char="○"/>
              <a:defRPr sz="1600"/>
            </a:lvl8pPr>
            <a:lvl9pPr marL="4114800" lvl="8" indent="-330200" algn="l" rtl="0">
              <a:spcBef>
                <a:spcPts val="1600"/>
              </a:spcBef>
              <a:spcAft>
                <a:spcPts val="1600"/>
              </a:spcAft>
              <a:buSzPts val="1600"/>
              <a:buChar char="■"/>
              <a:defRPr sz="1600"/>
            </a:lvl9pPr>
          </a:lstStyle>
          <a:p>
            <a:endParaRPr/>
          </a:p>
        </p:txBody>
      </p:sp>
      <p:sp>
        <p:nvSpPr>
          <p:cNvPr id="70" name="Google Shape;70;p13"/>
          <p:cNvSpPr txBox="1">
            <a:spLocks noGrp="1"/>
          </p:cNvSpPr>
          <p:nvPr>
            <p:ph type="body" idx="3"/>
          </p:nvPr>
        </p:nvSpPr>
        <p:spPr>
          <a:xfrm>
            <a:off x="6249861" y="1905000"/>
            <a:ext cx="4416600" cy="762000"/>
          </a:xfrm>
          <a:prstGeom prst="rect">
            <a:avLst/>
          </a:prstGeom>
          <a:noFill/>
          <a:ln>
            <a:noFill/>
          </a:ln>
        </p:spPr>
        <p:txBody>
          <a:bodyPr spcFirstLastPara="1" wrap="square" lIns="91425" tIns="45700" rIns="91425" bIns="45700" anchor="ctr" anchorCtr="0">
            <a:noAutofit/>
          </a:bodyPr>
          <a:lstStyle>
            <a:lvl1pPr marL="457200" lvl="0" indent="-228600" algn="l" rtl="0">
              <a:lnSpc>
                <a:spcPct val="90000"/>
              </a:lnSpc>
              <a:spcBef>
                <a:spcPts val="0"/>
              </a:spcBef>
              <a:spcAft>
                <a:spcPts val="0"/>
              </a:spcAft>
              <a:buSzPts val="2000"/>
              <a:buNone/>
              <a:defRPr sz="2000" b="0" cap="none">
                <a:solidFill>
                  <a:schemeClr val="accent1"/>
                </a:solidFill>
              </a:defRPr>
            </a:lvl1pPr>
            <a:lvl2pPr marL="914400" lvl="1" indent="-228600" algn="l" rtl="0">
              <a:lnSpc>
                <a:spcPct val="90000"/>
              </a:lnSpc>
              <a:spcBef>
                <a:spcPts val="1600"/>
              </a:spcBef>
              <a:spcAft>
                <a:spcPts val="0"/>
              </a:spcAft>
              <a:buSzPts val="2000"/>
              <a:buNone/>
              <a:defRPr sz="2000" b="1"/>
            </a:lvl2pPr>
            <a:lvl3pPr marL="1371600" lvl="2" indent="-228600" algn="l" rtl="0">
              <a:lnSpc>
                <a:spcPct val="90000"/>
              </a:lnSpc>
              <a:spcBef>
                <a:spcPts val="1600"/>
              </a:spcBef>
              <a:spcAft>
                <a:spcPts val="0"/>
              </a:spcAft>
              <a:buSzPts val="1800"/>
              <a:buNone/>
              <a:defRPr sz="1800" b="1"/>
            </a:lvl3pPr>
            <a:lvl4pPr marL="1828800" lvl="3" indent="-228600" algn="l" rtl="0">
              <a:lnSpc>
                <a:spcPct val="90000"/>
              </a:lnSpc>
              <a:spcBef>
                <a:spcPts val="1600"/>
              </a:spcBef>
              <a:spcAft>
                <a:spcPts val="0"/>
              </a:spcAft>
              <a:buSzPts val="1600"/>
              <a:buNone/>
              <a:defRPr sz="1600" b="1"/>
            </a:lvl4pPr>
            <a:lvl5pPr marL="2286000" lvl="4" indent="-228600" algn="l" rtl="0">
              <a:lnSpc>
                <a:spcPct val="90000"/>
              </a:lnSpc>
              <a:spcBef>
                <a:spcPts val="1600"/>
              </a:spcBef>
              <a:spcAft>
                <a:spcPts val="0"/>
              </a:spcAft>
              <a:buSzPts val="1600"/>
              <a:buNone/>
              <a:defRPr sz="1600" b="1"/>
            </a:lvl5pPr>
            <a:lvl6pPr marL="2743200" lvl="5" indent="-228600" algn="l" rtl="0">
              <a:spcBef>
                <a:spcPts val="1600"/>
              </a:spcBef>
              <a:spcAft>
                <a:spcPts val="0"/>
              </a:spcAft>
              <a:buSzPts val="1600"/>
              <a:buNone/>
              <a:defRPr sz="1600" b="1"/>
            </a:lvl6pPr>
            <a:lvl7pPr marL="3200400" lvl="6" indent="-228600" algn="l" rtl="0">
              <a:spcBef>
                <a:spcPts val="1600"/>
              </a:spcBef>
              <a:spcAft>
                <a:spcPts val="0"/>
              </a:spcAft>
              <a:buSzPts val="1600"/>
              <a:buNone/>
              <a:defRPr sz="1600" b="1"/>
            </a:lvl7pPr>
            <a:lvl8pPr marL="3657600" lvl="7" indent="-228600" algn="l" rtl="0">
              <a:spcBef>
                <a:spcPts val="1600"/>
              </a:spcBef>
              <a:spcAft>
                <a:spcPts val="0"/>
              </a:spcAft>
              <a:buSzPts val="1600"/>
              <a:buNone/>
              <a:defRPr sz="1600" b="1"/>
            </a:lvl8pPr>
            <a:lvl9pPr marL="4114800" lvl="8" indent="-228600" algn="l" rtl="0">
              <a:spcBef>
                <a:spcPts val="1600"/>
              </a:spcBef>
              <a:spcAft>
                <a:spcPts val="1600"/>
              </a:spcAft>
              <a:buSzPts val="1600"/>
              <a:buNone/>
              <a:defRPr sz="1600" b="1"/>
            </a:lvl9pPr>
          </a:lstStyle>
          <a:p>
            <a:endParaRPr/>
          </a:p>
        </p:txBody>
      </p:sp>
      <p:sp>
        <p:nvSpPr>
          <p:cNvPr id="71" name="Google Shape;71;p13"/>
          <p:cNvSpPr txBox="1">
            <a:spLocks noGrp="1"/>
          </p:cNvSpPr>
          <p:nvPr>
            <p:ph type="body" idx="4"/>
          </p:nvPr>
        </p:nvSpPr>
        <p:spPr>
          <a:xfrm>
            <a:off x="6249861" y="2743201"/>
            <a:ext cx="4416600" cy="3276600"/>
          </a:xfrm>
          <a:prstGeom prst="rect">
            <a:avLst/>
          </a:prstGeom>
          <a:noFill/>
          <a:ln>
            <a:noFill/>
          </a:ln>
        </p:spPr>
        <p:txBody>
          <a:bodyPr spcFirstLastPara="1" wrap="square" lIns="91425" tIns="45700" rIns="91425" bIns="45700" anchor="t" anchorCtr="0">
            <a:normAutofit/>
          </a:bodyPr>
          <a:lstStyle>
            <a:lvl1pPr marL="457200" lvl="0" indent="-381000" algn="l" rtl="0">
              <a:lnSpc>
                <a:spcPct val="90000"/>
              </a:lnSpc>
              <a:spcBef>
                <a:spcPts val="1800"/>
              </a:spcBef>
              <a:spcAft>
                <a:spcPts val="0"/>
              </a:spcAft>
              <a:buSzPts val="2400"/>
              <a:buChar char="●"/>
              <a:defRPr sz="2400"/>
            </a:lvl1pPr>
            <a:lvl2pPr marL="914400" lvl="1" indent="-355600" algn="l" rtl="0">
              <a:lnSpc>
                <a:spcPct val="90000"/>
              </a:lnSpc>
              <a:spcBef>
                <a:spcPts val="1600"/>
              </a:spcBef>
              <a:spcAft>
                <a:spcPts val="0"/>
              </a:spcAft>
              <a:buSzPts val="2000"/>
              <a:buChar char="○"/>
              <a:defRPr sz="2000"/>
            </a:lvl2pPr>
            <a:lvl3pPr marL="1371600" lvl="2" indent="-342900" algn="l" rtl="0">
              <a:lnSpc>
                <a:spcPct val="90000"/>
              </a:lnSpc>
              <a:spcBef>
                <a:spcPts val="1600"/>
              </a:spcBef>
              <a:spcAft>
                <a:spcPts val="0"/>
              </a:spcAft>
              <a:buSzPts val="1800"/>
              <a:buChar char="■"/>
              <a:defRPr sz="1800"/>
            </a:lvl3pPr>
            <a:lvl4pPr marL="1828800" lvl="3" indent="-330200" algn="l" rtl="0">
              <a:lnSpc>
                <a:spcPct val="90000"/>
              </a:lnSpc>
              <a:spcBef>
                <a:spcPts val="1600"/>
              </a:spcBef>
              <a:spcAft>
                <a:spcPts val="0"/>
              </a:spcAft>
              <a:buSzPts val="1600"/>
              <a:buChar char="●"/>
              <a:defRPr sz="1600"/>
            </a:lvl4pPr>
            <a:lvl5pPr marL="2286000" lvl="4" indent="-330200" algn="l" rtl="0">
              <a:lnSpc>
                <a:spcPct val="90000"/>
              </a:lnSpc>
              <a:spcBef>
                <a:spcPts val="1600"/>
              </a:spcBef>
              <a:spcAft>
                <a:spcPts val="0"/>
              </a:spcAft>
              <a:buSzPts val="1600"/>
              <a:buChar char="○"/>
              <a:defRPr sz="1600"/>
            </a:lvl5pPr>
            <a:lvl6pPr marL="2743200" lvl="5" indent="-330200" algn="l" rtl="0">
              <a:spcBef>
                <a:spcPts val="1600"/>
              </a:spcBef>
              <a:spcAft>
                <a:spcPts val="0"/>
              </a:spcAft>
              <a:buSzPts val="1600"/>
              <a:buChar char="■"/>
              <a:defRPr sz="1600"/>
            </a:lvl6pPr>
            <a:lvl7pPr marL="3200400" lvl="6" indent="-330200" algn="l" rtl="0">
              <a:spcBef>
                <a:spcPts val="1600"/>
              </a:spcBef>
              <a:spcAft>
                <a:spcPts val="0"/>
              </a:spcAft>
              <a:buSzPts val="1600"/>
              <a:buChar char="●"/>
              <a:defRPr sz="1600"/>
            </a:lvl7pPr>
            <a:lvl8pPr marL="3657600" lvl="7" indent="-330200" algn="l" rtl="0">
              <a:spcBef>
                <a:spcPts val="1600"/>
              </a:spcBef>
              <a:spcAft>
                <a:spcPts val="0"/>
              </a:spcAft>
              <a:buSzPts val="1600"/>
              <a:buChar char="○"/>
              <a:defRPr sz="1600"/>
            </a:lvl8pPr>
            <a:lvl9pPr marL="4114800" lvl="8" indent="-330200" algn="l" rtl="0">
              <a:spcBef>
                <a:spcPts val="1600"/>
              </a:spcBef>
              <a:spcAft>
                <a:spcPts val="1600"/>
              </a:spcAft>
              <a:buSzPts val="1600"/>
              <a:buChar char="■"/>
              <a:defRPr sz="1600"/>
            </a:lvl9pPr>
          </a:lstStyle>
          <a:p>
            <a:endParaRPr/>
          </a:p>
        </p:txBody>
      </p:sp>
      <p:sp>
        <p:nvSpPr>
          <p:cNvPr id="72" name="Google Shape;72;p13"/>
          <p:cNvSpPr txBox="1">
            <a:spLocks noGrp="1"/>
          </p:cNvSpPr>
          <p:nvPr>
            <p:ph type="dt" idx="10"/>
          </p:nvPr>
        </p:nvSpPr>
        <p:spPr>
          <a:xfrm>
            <a:off x="8226422" y="6400800"/>
            <a:ext cx="1449300" cy="2763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3" name="Google Shape;73;p13"/>
          <p:cNvSpPr txBox="1">
            <a:spLocks noGrp="1"/>
          </p:cNvSpPr>
          <p:nvPr>
            <p:ph type="ftr" idx="11"/>
          </p:nvPr>
        </p:nvSpPr>
        <p:spPr>
          <a:xfrm>
            <a:off x="1522413" y="6400800"/>
            <a:ext cx="6553200" cy="2763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4" name="Google Shape;74;p13"/>
          <p:cNvSpPr txBox="1">
            <a:spLocks noGrp="1"/>
          </p:cNvSpPr>
          <p:nvPr>
            <p:ph type="sldNum" idx="12"/>
          </p:nvPr>
        </p:nvSpPr>
        <p:spPr>
          <a:xfrm>
            <a:off x="9828211" y="6400800"/>
            <a:ext cx="838200" cy="276300"/>
          </a:xfrm>
          <a:prstGeom prst="rect">
            <a:avLst/>
          </a:prstGeom>
          <a:noFill/>
          <a:ln>
            <a:noFill/>
          </a:ln>
        </p:spPr>
        <p:txBody>
          <a:bodyPr spcFirstLastPara="1" wrap="square" lIns="91425" tIns="45700" rIns="91425" bIns="45700" anchor="ctr" anchorCtr="0">
            <a:normAutofit lnSpcReduction="10000"/>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3"/>
          <p:cNvSpPr/>
          <p:nvPr/>
        </p:nvSpPr>
        <p:spPr>
          <a:xfrm>
            <a:off x="-67" y="3429200"/>
            <a:ext cx="12188700" cy="3428700"/>
          </a:xfrm>
          <a:prstGeom prst="rect">
            <a:avLst/>
          </a:prstGeom>
          <a:solidFill>
            <a:schemeClr val="accent3"/>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7" name="Google Shape;27;p3"/>
          <p:cNvSpPr txBox="1">
            <a:spLocks noGrp="1"/>
          </p:cNvSpPr>
          <p:nvPr>
            <p:ph type="title"/>
          </p:nvPr>
        </p:nvSpPr>
        <p:spPr>
          <a:xfrm>
            <a:off x="415492" y="1086400"/>
            <a:ext cx="11425500" cy="1256100"/>
          </a:xfrm>
          <a:prstGeom prst="rect">
            <a:avLst/>
          </a:prstGeom>
        </p:spPr>
        <p:txBody>
          <a:bodyPr spcFirstLastPara="1" wrap="square" lIns="121875" tIns="121875" rIns="121875" bIns="121875" anchor="ctr" anchorCtr="0">
            <a:normAutofit/>
          </a:bodyPr>
          <a:lstStyle>
            <a:lvl1pPr lvl="0" algn="ctr">
              <a:spcBef>
                <a:spcPts val="0"/>
              </a:spcBef>
              <a:spcAft>
                <a:spcPts val="0"/>
              </a:spcAft>
              <a:buSzPts val="4800"/>
              <a:buNone/>
              <a:defRPr/>
            </a:lvl1pPr>
            <a:lvl2pPr lvl="1" algn="ctr">
              <a:spcBef>
                <a:spcPts val="0"/>
              </a:spcBef>
              <a:spcAft>
                <a:spcPts val="0"/>
              </a:spcAft>
              <a:buSzPts val="4800"/>
              <a:buNone/>
              <a:defRPr/>
            </a:lvl2pPr>
            <a:lvl3pPr lvl="2" algn="ctr">
              <a:spcBef>
                <a:spcPts val="0"/>
              </a:spcBef>
              <a:spcAft>
                <a:spcPts val="0"/>
              </a:spcAft>
              <a:buSzPts val="4800"/>
              <a:buNone/>
              <a:defRPr/>
            </a:lvl3pPr>
            <a:lvl4pPr lvl="3" algn="ctr">
              <a:spcBef>
                <a:spcPts val="0"/>
              </a:spcBef>
              <a:spcAft>
                <a:spcPts val="0"/>
              </a:spcAft>
              <a:buSzPts val="4800"/>
              <a:buNone/>
              <a:defRPr/>
            </a:lvl4pPr>
            <a:lvl5pPr lvl="4" algn="ctr">
              <a:spcBef>
                <a:spcPts val="0"/>
              </a:spcBef>
              <a:spcAft>
                <a:spcPts val="0"/>
              </a:spcAft>
              <a:buSzPts val="4800"/>
              <a:buNone/>
              <a:defRPr/>
            </a:lvl5pPr>
            <a:lvl6pPr lvl="5" algn="ctr">
              <a:spcBef>
                <a:spcPts val="0"/>
              </a:spcBef>
              <a:spcAft>
                <a:spcPts val="0"/>
              </a:spcAft>
              <a:buSzPts val="4800"/>
              <a:buNone/>
              <a:defRPr/>
            </a:lvl6pPr>
            <a:lvl7pPr lvl="6" algn="ctr">
              <a:spcBef>
                <a:spcPts val="0"/>
              </a:spcBef>
              <a:spcAft>
                <a:spcPts val="0"/>
              </a:spcAft>
              <a:buSzPts val="4800"/>
              <a:buNone/>
              <a:defRPr/>
            </a:lvl7pPr>
            <a:lvl8pPr lvl="7" algn="ctr">
              <a:spcBef>
                <a:spcPts val="0"/>
              </a:spcBef>
              <a:spcAft>
                <a:spcPts val="0"/>
              </a:spcAft>
              <a:buSzPts val="4800"/>
              <a:buNone/>
              <a:defRPr/>
            </a:lvl8pPr>
            <a:lvl9pPr lvl="8" algn="ctr">
              <a:spcBef>
                <a:spcPts val="0"/>
              </a:spcBef>
              <a:spcAft>
                <a:spcPts val="0"/>
              </a:spcAft>
              <a:buSzPts val="4800"/>
              <a:buNone/>
              <a:defRPr/>
            </a:lvl9pPr>
          </a:lstStyle>
          <a:p>
            <a:endParaRPr/>
          </a:p>
        </p:txBody>
      </p:sp>
      <p:sp>
        <p:nvSpPr>
          <p:cNvPr id="28" name="Google Shape;28;p3"/>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p4"/>
          <p:cNvSpPr/>
          <p:nvPr/>
        </p:nvSpPr>
        <p:spPr>
          <a:xfrm>
            <a:off x="-100" y="6727600"/>
            <a:ext cx="12188700" cy="130500"/>
          </a:xfrm>
          <a:prstGeom prst="rect">
            <a:avLst/>
          </a:prstGeom>
          <a:solidFill>
            <a:schemeClr val="accent3"/>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31" name="Google Shape;31;p4"/>
          <p:cNvSpPr txBox="1">
            <a:spLocks noGrp="1"/>
          </p:cNvSpPr>
          <p:nvPr>
            <p:ph type="title"/>
          </p:nvPr>
        </p:nvSpPr>
        <p:spPr>
          <a:xfrm>
            <a:off x="415492" y="593367"/>
            <a:ext cx="11357700" cy="943200"/>
          </a:xfrm>
          <a:prstGeom prst="rect">
            <a:avLst/>
          </a:prstGeom>
        </p:spPr>
        <p:txBody>
          <a:bodyPr spcFirstLastPara="1" wrap="square" lIns="121875" tIns="121875" rIns="121875" bIns="121875" anchor="t" anchorCtr="0">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4"/>
          <p:cNvSpPr txBox="1">
            <a:spLocks noGrp="1"/>
          </p:cNvSpPr>
          <p:nvPr>
            <p:ph type="body" idx="1"/>
          </p:nvPr>
        </p:nvSpPr>
        <p:spPr>
          <a:xfrm>
            <a:off x="415492" y="1688433"/>
            <a:ext cx="11357700" cy="4403700"/>
          </a:xfrm>
          <a:prstGeom prst="rect">
            <a:avLst/>
          </a:prstGeom>
        </p:spPr>
        <p:txBody>
          <a:bodyPr spcFirstLastPara="1" wrap="square" lIns="121875" tIns="121875" rIns="121875" bIns="121875" anchor="t" anchorCtr="0">
            <a:normAutofit/>
          </a:bodyPr>
          <a:lstStyle>
            <a:lvl1pPr marL="457200" lvl="0" indent="-381000">
              <a:spcBef>
                <a:spcPts val="0"/>
              </a:spcBef>
              <a:spcAft>
                <a:spcPts val="0"/>
              </a:spcAft>
              <a:buSzPts val="24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3" name="Google Shape;33;p4"/>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415492" y="593367"/>
            <a:ext cx="11357700" cy="943200"/>
          </a:xfrm>
          <a:prstGeom prst="rect">
            <a:avLst/>
          </a:prstGeom>
        </p:spPr>
        <p:txBody>
          <a:bodyPr spcFirstLastPara="1" wrap="square" lIns="121875" tIns="121875" rIns="121875" bIns="121875" anchor="t" anchorCtr="0">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6" name="Google Shape;36;p5"/>
          <p:cNvSpPr txBox="1">
            <a:spLocks noGrp="1"/>
          </p:cNvSpPr>
          <p:nvPr>
            <p:ph type="body" idx="1"/>
          </p:nvPr>
        </p:nvSpPr>
        <p:spPr>
          <a:xfrm>
            <a:off x="415492" y="1688233"/>
            <a:ext cx="5331900" cy="4403700"/>
          </a:xfrm>
          <a:prstGeom prst="rect">
            <a:avLst/>
          </a:prstGeom>
        </p:spPr>
        <p:txBody>
          <a:bodyPr spcFirstLastPara="1" wrap="square" lIns="121875" tIns="121875" rIns="121875" bIns="121875"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7" name="Google Shape;37;p5"/>
          <p:cNvSpPr txBox="1">
            <a:spLocks noGrp="1"/>
          </p:cNvSpPr>
          <p:nvPr>
            <p:ph type="body" idx="2"/>
          </p:nvPr>
        </p:nvSpPr>
        <p:spPr>
          <a:xfrm>
            <a:off x="6441522" y="1688233"/>
            <a:ext cx="5331900" cy="4403700"/>
          </a:xfrm>
          <a:prstGeom prst="rect">
            <a:avLst/>
          </a:prstGeom>
        </p:spPr>
        <p:txBody>
          <a:bodyPr spcFirstLastPara="1" wrap="square" lIns="121875" tIns="121875" rIns="121875" bIns="121875"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8" name="Google Shape;38;p5"/>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415492" y="593367"/>
            <a:ext cx="11357700" cy="943200"/>
          </a:xfrm>
          <a:prstGeom prst="rect">
            <a:avLst/>
          </a:prstGeom>
        </p:spPr>
        <p:txBody>
          <a:bodyPr spcFirstLastPara="1" wrap="square" lIns="121875" tIns="121875" rIns="121875" bIns="121875" anchor="t" anchorCtr="0">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1" name="Google Shape;41;p6"/>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Google Shape;43;p7"/>
          <p:cNvSpPr txBox="1">
            <a:spLocks noGrp="1"/>
          </p:cNvSpPr>
          <p:nvPr>
            <p:ph type="title"/>
          </p:nvPr>
        </p:nvSpPr>
        <p:spPr>
          <a:xfrm>
            <a:off x="415492" y="740800"/>
            <a:ext cx="3743100" cy="1007700"/>
          </a:xfrm>
          <a:prstGeom prst="rect">
            <a:avLst/>
          </a:prstGeom>
        </p:spPr>
        <p:txBody>
          <a:bodyPr spcFirstLastPara="1" wrap="square" lIns="121875" tIns="121875" rIns="121875" bIns="121875" anchor="b"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44" name="Google Shape;44;p7"/>
          <p:cNvSpPr txBox="1">
            <a:spLocks noGrp="1"/>
          </p:cNvSpPr>
          <p:nvPr>
            <p:ph type="body" idx="1"/>
          </p:nvPr>
        </p:nvSpPr>
        <p:spPr>
          <a:xfrm>
            <a:off x="415492" y="1852800"/>
            <a:ext cx="3743100" cy="4239300"/>
          </a:xfrm>
          <a:prstGeom prst="rect">
            <a:avLst/>
          </a:prstGeom>
        </p:spPr>
        <p:txBody>
          <a:bodyPr spcFirstLastPara="1" wrap="square" lIns="121875" tIns="121875" rIns="121875" bIns="121875" anchor="t" anchorCtr="0">
            <a:normAutofit/>
          </a:bodyPr>
          <a:lstStyle>
            <a:lvl1pPr marL="457200" lvl="0" indent="-330200">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45" name="Google Shape;45;p7"/>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653496" y="701800"/>
            <a:ext cx="7482900" cy="5454300"/>
          </a:xfrm>
          <a:prstGeom prst="rect">
            <a:avLst/>
          </a:prstGeom>
        </p:spPr>
        <p:txBody>
          <a:bodyPr spcFirstLastPara="1" wrap="square" lIns="121875" tIns="121875" rIns="121875" bIns="121875" anchor="ctr" anchorCtr="0">
            <a:normAutofit/>
          </a:bodyPr>
          <a:lstStyle>
            <a:lvl1pPr lvl="0">
              <a:spcBef>
                <a:spcPts val="0"/>
              </a:spcBef>
              <a:spcAft>
                <a:spcPts val="0"/>
              </a:spcAft>
              <a:buClr>
                <a:schemeClr val="dk2"/>
              </a:buClr>
              <a:buSzPts val="7200"/>
              <a:buNone/>
              <a:defRPr sz="7200" b="0">
                <a:solidFill>
                  <a:schemeClr val="dk2"/>
                </a:solidFill>
              </a:defRPr>
            </a:lvl1pPr>
            <a:lvl2pPr lvl="1">
              <a:spcBef>
                <a:spcPts val="0"/>
              </a:spcBef>
              <a:spcAft>
                <a:spcPts val="0"/>
              </a:spcAft>
              <a:buClr>
                <a:schemeClr val="dk2"/>
              </a:buClr>
              <a:buSzPts val="7200"/>
              <a:buNone/>
              <a:defRPr sz="7200" b="0">
                <a:solidFill>
                  <a:schemeClr val="dk2"/>
                </a:solidFill>
              </a:defRPr>
            </a:lvl2pPr>
            <a:lvl3pPr lvl="2">
              <a:spcBef>
                <a:spcPts val="0"/>
              </a:spcBef>
              <a:spcAft>
                <a:spcPts val="0"/>
              </a:spcAft>
              <a:buClr>
                <a:schemeClr val="dk2"/>
              </a:buClr>
              <a:buSzPts val="7200"/>
              <a:buNone/>
              <a:defRPr sz="7200" b="0">
                <a:solidFill>
                  <a:schemeClr val="dk2"/>
                </a:solidFill>
              </a:defRPr>
            </a:lvl3pPr>
            <a:lvl4pPr lvl="3">
              <a:spcBef>
                <a:spcPts val="0"/>
              </a:spcBef>
              <a:spcAft>
                <a:spcPts val="0"/>
              </a:spcAft>
              <a:buClr>
                <a:schemeClr val="dk2"/>
              </a:buClr>
              <a:buSzPts val="7200"/>
              <a:buNone/>
              <a:defRPr sz="7200" b="0">
                <a:solidFill>
                  <a:schemeClr val="dk2"/>
                </a:solidFill>
              </a:defRPr>
            </a:lvl4pPr>
            <a:lvl5pPr lvl="4">
              <a:spcBef>
                <a:spcPts val="0"/>
              </a:spcBef>
              <a:spcAft>
                <a:spcPts val="0"/>
              </a:spcAft>
              <a:buClr>
                <a:schemeClr val="dk2"/>
              </a:buClr>
              <a:buSzPts val="7200"/>
              <a:buNone/>
              <a:defRPr sz="7200" b="0">
                <a:solidFill>
                  <a:schemeClr val="dk2"/>
                </a:solidFill>
              </a:defRPr>
            </a:lvl5pPr>
            <a:lvl6pPr lvl="5">
              <a:spcBef>
                <a:spcPts val="0"/>
              </a:spcBef>
              <a:spcAft>
                <a:spcPts val="0"/>
              </a:spcAft>
              <a:buClr>
                <a:schemeClr val="dk2"/>
              </a:buClr>
              <a:buSzPts val="7200"/>
              <a:buNone/>
              <a:defRPr sz="7200" b="0">
                <a:solidFill>
                  <a:schemeClr val="dk2"/>
                </a:solidFill>
              </a:defRPr>
            </a:lvl6pPr>
            <a:lvl7pPr lvl="6">
              <a:spcBef>
                <a:spcPts val="0"/>
              </a:spcBef>
              <a:spcAft>
                <a:spcPts val="0"/>
              </a:spcAft>
              <a:buClr>
                <a:schemeClr val="dk2"/>
              </a:buClr>
              <a:buSzPts val="7200"/>
              <a:buNone/>
              <a:defRPr sz="7200" b="0">
                <a:solidFill>
                  <a:schemeClr val="dk2"/>
                </a:solidFill>
              </a:defRPr>
            </a:lvl7pPr>
            <a:lvl8pPr lvl="7">
              <a:spcBef>
                <a:spcPts val="0"/>
              </a:spcBef>
              <a:spcAft>
                <a:spcPts val="0"/>
              </a:spcAft>
              <a:buClr>
                <a:schemeClr val="dk2"/>
              </a:buClr>
              <a:buSzPts val="7200"/>
              <a:buNone/>
              <a:defRPr sz="7200" b="0">
                <a:solidFill>
                  <a:schemeClr val="dk2"/>
                </a:solidFill>
              </a:defRPr>
            </a:lvl8pPr>
            <a:lvl9pPr lvl="8">
              <a:spcBef>
                <a:spcPts val="0"/>
              </a:spcBef>
              <a:spcAft>
                <a:spcPts val="0"/>
              </a:spcAft>
              <a:buClr>
                <a:schemeClr val="dk2"/>
              </a:buClr>
              <a:buSzPts val="7200"/>
              <a:buNone/>
              <a:defRPr sz="7200" b="0">
                <a:solidFill>
                  <a:schemeClr val="dk2"/>
                </a:solidFill>
              </a:defRPr>
            </a:lvl9pPr>
          </a:lstStyle>
          <a:p>
            <a:endParaRPr/>
          </a:p>
        </p:txBody>
      </p:sp>
      <p:sp>
        <p:nvSpPr>
          <p:cNvPr id="48" name="Google Shape;48;p8"/>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p9"/>
          <p:cNvSpPr/>
          <p:nvPr/>
        </p:nvSpPr>
        <p:spPr>
          <a:xfrm>
            <a:off x="6094413" y="0"/>
            <a:ext cx="6094500" cy="6858000"/>
          </a:xfrm>
          <a:prstGeom prst="rect">
            <a:avLst/>
          </a:prstGeom>
          <a:solidFill>
            <a:schemeClr val="accent3"/>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cxnSp>
        <p:nvCxnSpPr>
          <p:cNvPr id="51" name="Google Shape;51;p9"/>
          <p:cNvCxnSpPr/>
          <p:nvPr/>
        </p:nvCxnSpPr>
        <p:spPr>
          <a:xfrm>
            <a:off x="6704487" y="5994000"/>
            <a:ext cx="624300" cy="0"/>
          </a:xfrm>
          <a:prstGeom prst="straightConnector1">
            <a:avLst/>
          </a:prstGeom>
          <a:noFill/>
          <a:ln w="19050" cap="flat" cmpd="sng">
            <a:solidFill>
              <a:schemeClr val="lt1"/>
            </a:solidFill>
            <a:prstDash val="solid"/>
            <a:round/>
            <a:headEnd type="none" w="sm" len="sm"/>
            <a:tailEnd type="none" w="sm" len="sm"/>
          </a:ln>
        </p:spPr>
      </p:cxnSp>
      <p:sp>
        <p:nvSpPr>
          <p:cNvPr id="52" name="Google Shape;52;p9"/>
          <p:cNvSpPr txBox="1">
            <a:spLocks noGrp="1"/>
          </p:cNvSpPr>
          <p:nvPr>
            <p:ph type="title"/>
          </p:nvPr>
        </p:nvSpPr>
        <p:spPr>
          <a:xfrm>
            <a:off x="353908" y="1386233"/>
            <a:ext cx="5392200" cy="2234400"/>
          </a:xfrm>
          <a:prstGeom prst="rect">
            <a:avLst/>
          </a:prstGeom>
        </p:spPr>
        <p:txBody>
          <a:bodyPr spcFirstLastPara="1" wrap="square" lIns="121875" tIns="121875" rIns="121875" bIns="121875" anchor="b" anchorCtr="0">
            <a:norm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a:endParaRPr/>
          </a:p>
        </p:txBody>
      </p:sp>
      <p:sp>
        <p:nvSpPr>
          <p:cNvPr id="53" name="Google Shape;53;p9"/>
          <p:cNvSpPr txBox="1">
            <a:spLocks noGrp="1"/>
          </p:cNvSpPr>
          <p:nvPr>
            <p:ph type="subTitle" idx="1"/>
          </p:nvPr>
        </p:nvSpPr>
        <p:spPr>
          <a:xfrm>
            <a:off x="353908" y="3635833"/>
            <a:ext cx="5392200" cy="1646700"/>
          </a:xfrm>
          <a:prstGeom prst="rect">
            <a:avLst/>
          </a:prstGeom>
        </p:spPr>
        <p:txBody>
          <a:bodyPr spcFirstLastPara="1" wrap="square" lIns="121875" tIns="121875" rIns="121875" bIns="12187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4" name="Google Shape;54;p9"/>
          <p:cNvSpPr txBox="1">
            <a:spLocks noGrp="1"/>
          </p:cNvSpPr>
          <p:nvPr>
            <p:ph type="body" idx="2"/>
          </p:nvPr>
        </p:nvSpPr>
        <p:spPr>
          <a:xfrm>
            <a:off x="6584285" y="965600"/>
            <a:ext cx="5114700" cy="4926900"/>
          </a:xfrm>
          <a:prstGeom prst="rect">
            <a:avLst/>
          </a:prstGeom>
        </p:spPr>
        <p:txBody>
          <a:bodyPr spcFirstLastPara="1" wrap="square" lIns="121875" tIns="121875" rIns="121875" bIns="121875" anchor="ctr" anchorCtr="0">
            <a:normAutofit/>
          </a:bodyPr>
          <a:lstStyle>
            <a:lvl1pPr marL="457200" lvl="0" indent="-381000">
              <a:spcBef>
                <a:spcPts val="0"/>
              </a:spcBef>
              <a:spcAft>
                <a:spcPts val="0"/>
              </a:spcAft>
              <a:buClr>
                <a:schemeClr val="lt1"/>
              </a:buClr>
              <a:buSzPts val="2400"/>
              <a:buChar char="●"/>
              <a:defRPr>
                <a:solidFill>
                  <a:schemeClr val="lt1"/>
                </a:solidFill>
              </a:defRPr>
            </a:lvl1pPr>
            <a:lvl2pPr marL="914400" lvl="1" indent="-349250">
              <a:spcBef>
                <a:spcPts val="0"/>
              </a:spcBef>
              <a:spcAft>
                <a:spcPts val="0"/>
              </a:spcAft>
              <a:buClr>
                <a:schemeClr val="lt1"/>
              </a:buClr>
              <a:buSzPts val="1900"/>
              <a:buChar char="○"/>
              <a:defRPr>
                <a:solidFill>
                  <a:schemeClr val="lt1"/>
                </a:solidFill>
              </a:defRPr>
            </a:lvl2pPr>
            <a:lvl3pPr marL="1371600" lvl="2" indent="-349250">
              <a:spcBef>
                <a:spcPts val="0"/>
              </a:spcBef>
              <a:spcAft>
                <a:spcPts val="0"/>
              </a:spcAft>
              <a:buClr>
                <a:schemeClr val="lt1"/>
              </a:buClr>
              <a:buSzPts val="1900"/>
              <a:buChar char="■"/>
              <a:defRPr>
                <a:solidFill>
                  <a:schemeClr val="lt1"/>
                </a:solidFill>
              </a:defRPr>
            </a:lvl3pPr>
            <a:lvl4pPr marL="1828800" lvl="3" indent="-349250">
              <a:spcBef>
                <a:spcPts val="0"/>
              </a:spcBef>
              <a:spcAft>
                <a:spcPts val="0"/>
              </a:spcAft>
              <a:buClr>
                <a:schemeClr val="lt1"/>
              </a:buClr>
              <a:buSzPts val="1900"/>
              <a:buChar char="●"/>
              <a:defRPr>
                <a:solidFill>
                  <a:schemeClr val="lt1"/>
                </a:solidFill>
              </a:defRPr>
            </a:lvl4pPr>
            <a:lvl5pPr marL="2286000" lvl="4" indent="-349250">
              <a:spcBef>
                <a:spcPts val="0"/>
              </a:spcBef>
              <a:spcAft>
                <a:spcPts val="0"/>
              </a:spcAft>
              <a:buClr>
                <a:schemeClr val="lt1"/>
              </a:buClr>
              <a:buSzPts val="1900"/>
              <a:buChar char="○"/>
              <a:defRPr>
                <a:solidFill>
                  <a:schemeClr val="lt1"/>
                </a:solidFill>
              </a:defRPr>
            </a:lvl5pPr>
            <a:lvl6pPr marL="2743200" lvl="5" indent="-349250">
              <a:spcBef>
                <a:spcPts val="0"/>
              </a:spcBef>
              <a:spcAft>
                <a:spcPts val="0"/>
              </a:spcAft>
              <a:buClr>
                <a:schemeClr val="lt1"/>
              </a:buClr>
              <a:buSzPts val="1900"/>
              <a:buChar char="■"/>
              <a:defRPr>
                <a:solidFill>
                  <a:schemeClr val="lt1"/>
                </a:solidFill>
              </a:defRPr>
            </a:lvl6pPr>
            <a:lvl7pPr marL="3200400" lvl="6" indent="-349250">
              <a:spcBef>
                <a:spcPts val="0"/>
              </a:spcBef>
              <a:spcAft>
                <a:spcPts val="0"/>
              </a:spcAft>
              <a:buClr>
                <a:schemeClr val="lt1"/>
              </a:buClr>
              <a:buSzPts val="1900"/>
              <a:buChar char="●"/>
              <a:defRPr>
                <a:solidFill>
                  <a:schemeClr val="lt1"/>
                </a:solidFill>
              </a:defRPr>
            </a:lvl7pPr>
            <a:lvl8pPr marL="3657600" lvl="7" indent="-349250">
              <a:spcBef>
                <a:spcPts val="0"/>
              </a:spcBef>
              <a:spcAft>
                <a:spcPts val="0"/>
              </a:spcAft>
              <a:buClr>
                <a:schemeClr val="lt1"/>
              </a:buClr>
              <a:buSzPts val="1900"/>
              <a:buChar char="○"/>
              <a:defRPr>
                <a:solidFill>
                  <a:schemeClr val="lt1"/>
                </a:solidFill>
              </a:defRPr>
            </a:lvl8pPr>
            <a:lvl9pPr marL="4114800" lvl="8" indent="-349250">
              <a:spcBef>
                <a:spcPts val="0"/>
              </a:spcBef>
              <a:spcAft>
                <a:spcPts val="0"/>
              </a:spcAft>
              <a:buClr>
                <a:schemeClr val="lt1"/>
              </a:buClr>
              <a:buSzPts val="1900"/>
              <a:buChar char="■"/>
              <a:defRPr>
                <a:solidFill>
                  <a:schemeClr val="lt1"/>
                </a:solidFill>
              </a:defRPr>
            </a:lvl9pPr>
          </a:lstStyle>
          <a:p>
            <a:endParaRPr/>
          </a:p>
        </p:txBody>
      </p:sp>
      <p:sp>
        <p:nvSpPr>
          <p:cNvPr id="55" name="Google Shape;55;p9"/>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p10"/>
          <p:cNvSpPr txBox="1">
            <a:spLocks noGrp="1"/>
          </p:cNvSpPr>
          <p:nvPr>
            <p:ph type="body" idx="1"/>
          </p:nvPr>
        </p:nvSpPr>
        <p:spPr>
          <a:xfrm>
            <a:off x="415492" y="5640967"/>
            <a:ext cx="7996200" cy="798300"/>
          </a:xfrm>
          <a:prstGeom prst="rect">
            <a:avLst/>
          </a:prstGeom>
        </p:spPr>
        <p:txBody>
          <a:bodyPr spcFirstLastPara="1" wrap="square" lIns="121875" tIns="121875" rIns="121875" bIns="121875" anchor="ctr" anchorCtr="0">
            <a:normAutofit/>
          </a:bodyPr>
          <a:lstStyle>
            <a:lvl1pPr marL="457200" lvl="0" indent="-228600">
              <a:lnSpc>
                <a:spcPct val="100000"/>
              </a:lnSpc>
              <a:spcBef>
                <a:spcPts val="0"/>
              </a:spcBef>
              <a:spcAft>
                <a:spcPts val="0"/>
              </a:spcAft>
              <a:buSzPts val="3200"/>
              <a:buFont typeface="PT Sans Narrow"/>
              <a:buNone/>
              <a:defRPr sz="3200">
                <a:latin typeface="PT Sans Narrow"/>
                <a:ea typeface="PT Sans Narrow"/>
                <a:cs typeface="PT Sans Narrow"/>
                <a:sym typeface="PT Sans Narrow"/>
              </a:defRPr>
            </a:lvl1pPr>
          </a:lstStyle>
          <a:p>
            <a:endParaRPr/>
          </a:p>
        </p:txBody>
      </p:sp>
      <p:sp>
        <p:nvSpPr>
          <p:cNvPr id="58" name="Google Shape;58;p10"/>
          <p:cNvSpPr txBox="1">
            <a:spLocks noGrp="1"/>
          </p:cNvSpPr>
          <p:nvPr>
            <p:ph type="sldNum" idx="12"/>
          </p:nvPr>
        </p:nvSpPr>
        <p:spPr>
          <a:xfrm>
            <a:off x="11293669" y="6217622"/>
            <a:ext cx="731400" cy="524700"/>
          </a:xfrm>
          <a:prstGeom prst="rect">
            <a:avLst/>
          </a:prstGeom>
        </p:spPr>
        <p:txBody>
          <a:bodyPr spcFirstLastPara="1" wrap="square" lIns="121875" tIns="121875" rIns="121875" bIns="1218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492" y="593367"/>
            <a:ext cx="11357700" cy="943200"/>
          </a:xfrm>
          <a:prstGeom prst="rect">
            <a:avLst/>
          </a:prstGeom>
          <a:noFill/>
          <a:ln>
            <a:noFill/>
          </a:ln>
        </p:spPr>
        <p:txBody>
          <a:bodyPr spcFirstLastPara="1" wrap="square" lIns="121875" tIns="121875" rIns="121875" bIns="121875" anchor="t" anchorCtr="0">
            <a:normAutofit/>
          </a:bodyPr>
          <a:lstStyle>
            <a:lvl1pPr lvl="0">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9pPr>
          </a:lstStyle>
          <a:p>
            <a:endParaRPr/>
          </a:p>
        </p:txBody>
      </p:sp>
      <p:sp>
        <p:nvSpPr>
          <p:cNvPr id="11" name="Google Shape;11;p1"/>
          <p:cNvSpPr txBox="1">
            <a:spLocks noGrp="1"/>
          </p:cNvSpPr>
          <p:nvPr>
            <p:ph type="body" idx="1"/>
          </p:nvPr>
        </p:nvSpPr>
        <p:spPr>
          <a:xfrm>
            <a:off x="415492" y="1688433"/>
            <a:ext cx="11357700" cy="4403700"/>
          </a:xfrm>
          <a:prstGeom prst="rect">
            <a:avLst/>
          </a:prstGeom>
          <a:noFill/>
          <a:ln>
            <a:noFill/>
          </a:ln>
        </p:spPr>
        <p:txBody>
          <a:bodyPr spcFirstLastPara="1" wrap="square" lIns="121875" tIns="121875" rIns="121875" bIns="121875" anchor="t" anchorCtr="0">
            <a:normAutofit/>
          </a:bodyPr>
          <a:lstStyle>
            <a:lvl1pPr marL="457200" lvl="0" indent="-381000">
              <a:lnSpc>
                <a:spcPct val="115000"/>
              </a:lnSpc>
              <a:spcBef>
                <a:spcPts val="0"/>
              </a:spcBef>
              <a:spcAft>
                <a:spcPts val="0"/>
              </a:spcAft>
              <a:buClr>
                <a:schemeClr val="dk2"/>
              </a:buClr>
              <a:buSzPts val="2400"/>
              <a:buFont typeface="Open Sans"/>
              <a:buChar char="●"/>
              <a:defRPr sz="2400">
                <a:solidFill>
                  <a:schemeClr val="dk2"/>
                </a:solidFill>
                <a:latin typeface="Open Sans"/>
                <a:ea typeface="Open Sans"/>
                <a:cs typeface="Open Sans"/>
                <a:sym typeface="Open Sans"/>
              </a:defRPr>
            </a:lvl1pPr>
            <a:lvl2pPr marL="914400" lvl="1"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2pPr>
            <a:lvl3pPr marL="1371600" lvl="2"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3pPr>
            <a:lvl4pPr marL="1828800" lvl="3"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4pPr>
            <a:lvl5pPr marL="2286000" lvl="4"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5pPr>
            <a:lvl6pPr marL="2743200" lvl="5"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6pPr>
            <a:lvl7pPr marL="3200400" lvl="6"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7pPr>
            <a:lvl8pPr marL="3657600" lvl="7"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8pPr>
            <a:lvl9pPr marL="4114800" lvl="8"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9pPr>
          </a:lstStyle>
          <a:p>
            <a:endParaRPr/>
          </a:p>
        </p:txBody>
      </p:sp>
      <p:sp>
        <p:nvSpPr>
          <p:cNvPr id="12" name="Google Shape;12;p1"/>
          <p:cNvSpPr txBox="1">
            <a:spLocks noGrp="1"/>
          </p:cNvSpPr>
          <p:nvPr>
            <p:ph type="sldNum" idx="12"/>
          </p:nvPr>
        </p:nvSpPr>
        <p:spPr>
          <a:xfrm>
            <a:off x="11293669" y="6217622"/>
            <a:ext cx="731400" cy="524700"/>
          </a:xfrm>
          <a:prstGeom prst="rect">
            <a:avLst/>
          </a:prstGeom>
          <a:noFill/>
          <a:ln>
            <a:noFill/>
          </a:ln>
        </p:spPr>
        <p:txBody>
          <a:bodyPr spcFirstLastPara="1" wrap="square" lIns="121875" tIns="121875" rIns="121875" bIns="121875" anchor="ctr" anchorCtr="0">
            <a:normAutofit/>
          </a:bodyPr>
          <a:lstStyle>
            <a:lvl1pPr lvl="0" algn="r">
              <a:buNone/>
              <a:defRPr sz="1300">
                <a:solidFill>
                  <a:schemeClr val="dk2"/>
                </a:solidFill>
                <a:latin typeface="Open Sans"/>
                <a:ea typeface="Open Sans"/>
                <a:cs typeface="Open Sans"/>
                <a:sym typeface="Open Sans"/>
              </a:defRPr>
            </a:lvl1pPr>
            <a:lvl2pPr lvl="1" algn="r">
              <a:buNone/>
              <a:defRPr sz="1300">
                <a:solidFill>
                  <a:schemeClr val="dk2"/>
                </a:solidFill>
                <a:latin typeface="Open Sans"/>
                <a:ea typeface="Open Sans"/>
                <a:cs typeface="Open Sans"/>
                <a:sym typeface="Open Sans"/>
              </a:defRPr>
            </a:lvl2pPr>
            <a:lvl3pPr lvl="2" algn="r">
              <a:buNone/>
              <a:defRPr sz="1300">
                <a:solidFill>
                  <a:schemeClr val="dk2"/>
                </a:solidFill>
                <a:latin typeface="Open Sans"/>
                <a:ea typeface="Open Sans"/>
                <a:cs typeface="Open Sans"/>
                <a:sym typeface="Open Sans"/>
              </a:defRPr>
            </a:lvl3pPr>
            <a:lvl4pPr lvl="3" algn="r">
              <a:buNone/>
              <a:defRPr sz="1300">
                <a:solidFill>
                  <a:schemeClr val="dk2"/>
                </a:solidFill>
                <a:latin typeface="Open Sans"/>
                <a:ea typeface="Open Sans"/>
                <a:cs typeface="Open Sans"/>
                <a:sym typeface="Open Sans"/>
              </a:defRPr>
            </a:lvl4pPr>
            <a:lvl5pPr lvl="4" algn="r">
              <a:buNone/>
              <a:defRPr sz="1300">
                <a:solidFill>
                  <a:schemeClr val="dk2"/>
                </a:solidFill>
                <a:latin typeface="Open Sans"/>
                <a:ea typeface="Open Sans"/>
                <a:cs typeface="Open Sans"/>
                <a:sym typeface="Open Sans"/>
              </a:defRPr>
            </a:lvl5pPr>
            <a:lvl6pPr lvl="5" algn="r">
              <a:buNone/>
              <a:defRPr sz="1300">
                <a:solidFill>
                  <a:schemeClr val="dk2"/>
                </a:solidFill>
                <a:latin typeface="Open Sans"/>
                <a:ea typeface="Open Sans"/>
                <a:cs typeface="Open Sans"/>
                <a:sym typeface="Open Sans"/>
              </a:defRPr>
            </a:lvl6pPr>
            <a:lvl7pPr lvl="6" algn="r">
              <a:buNone/>
              <a:defRPr sz="1300">
                <a:solidFill>
                  <a:schemeClr val="dk2"/>
                </a:solidFill>
                <a:latin typeface="Open Sans"/>
                <a:ea typeface="Open Sans"/>
                <a:cs typeface="Open Sans"/>
                <a:sym typeface="Open Sans"/>
              </a:defRPr>
            </a:lvl7pPr>
            <a:lvl8pPr lvl="7" algn="r">
              <a:buNone/>
              <a:defRPr sz="1300">
                <a:solidFill>
                  <a:schemeClr val="dk2"/>
                </a:solidFill>
                <a:latin typeface="Open Sans"/>
                <a:ea typeface="Open Sans"/>
                <a:cs typeface="Open Sans"/>
                <a:sym typeface="Open Sans"/>
              </a:defRPr>
            </a:lvl8pPr>
            <a:lvl9pPr lvl="8" algn="r">
              <a:buNone/>
              <a:defRPr sz="13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med">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hyperlink" Target="https://slina.hashnode.dev/"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8"/>
        <p:cNvGrpSpPr/>
        <p:nvPr/>
      </p:nvGrpSpPr>
      <p:grpSpPr>
        <a:xfrm>
          <a:off x="0" y="0"/>
          <a:ext cx="0" cy="0"/>
          <a:chOff x="0" y="0"/>
          <a:chExt cx="0" cy="0"/>
        </a:xfrm>
      </p:grpSpPr>
      <p:sp>
        <p:nvSpPr>
          <p:cNvPr id="79" name="Google Shape;79;p14"/>
          <p:cNvSpPr txBox="1"/>
          <p:nvPr/>
        </p:nvSpPr>
        <p:spPr>
          <a:xfrm>
            <a:off x="2568775" y="6045750"/>
            <a:ext cx="4938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i="1">
                <a:solidFill>
                  <a:schemeClr val="dk2"/>
                </a:solidFill>
                <a:highlight>
                  <a:srgbClr val="219DC2"/>
                </a:highlight>
                <a:latin typeface="Open Sans"/>
                <a:ea typeface="Open Sans"/>
                <a:cs typeface="Open Sans"/>
                <a:sym typeface="Open Sans"/>
              </a:rPr>
              <a:t> </a:t>
            </a:r>
            <a:endParaRPr sz="2800" b="1" i="1">
              <a:solidFill>
                <a:schemeClr val="dk2"/>
              </a:solidFill>
              <a:highlight>
                <a:srgbClr val="219DC2"/>
              </a:highlight>
              <a:latin typeface="Open Sans"/>
              <a:ea typeface="Open Sans"/>
              <a:cs typeface="Open Sans"/>
              <a:sym typeface="Open Sans"/>
            </a:endParaRPr>
          </a:p>
        </p:txBody>
      </p:sp>
      <p:pic>
        <p:nvPicPr>
          <p:cNvPr id="80" name="Google Shape;80;p14"/>
          <p:cNvPicPr preferRelativeResize="0"/>
          <p:nvPr/>
        </p:nvPicPr>
        <p:blipFill>
          <a:blip r:embed="rId3">
            <a:alphaModFix/>
          </a:blip>
          <a:stretch>
            <a:fillRect/>
          </a:stretch>
        </p:blipFill>
        <p:spPr>
          <a:xfrm>
            <a:off x="9623900" y="0"/>
            <a:ext cx="2225300" cy="1484251"/>
          </a:xfrm>
          <a:prstGeom prst="rect">
            <a:avLst/>
          </a:prstGeom>
          <a:noFill/>
          <a:ln>
            <a:noFill/>
          </a:ln>
        </p:spPr>
      </p:pic>
      <p:sp>
        <p:nvSpPr>
          <p:cNvPr id="81" name="Google Shape;81;p14"/>
          <p:cNvSpPr txBox="1"/>
          <p:nvPr/>
        </p:nvSpPr>
        <p:spPr>
          <a:xfrm>
            <a:off x="650875" y="465075"/>
            <a:ext cx="4938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6FA8DC"/>
                </a:solidFill>
                <a:latin typeface="Poppins"/>
                <a:ea typeface="Poppins"/>
                <a:cs typeface="Poppins"/>
                <a:sym typeface="Poppins"/>
              </a:rPr>
              <a:t>DevOpsDays Nairobi 2024</a:t>
            </a:r>
            <a:endParaRPr sz="2400">
              <a:solidFill>
                <a:srgbClr val="6FA8DC"/>
              </a:solidFill>
              <a:latin typeface="Poppins"/>
              <a:ea typeface="Poppins"/>
              <a:cs typeface="Poppins"/>
              <a:sym typeface="Poppins"/>
            </a:endParaRPr>
          </a:p>
        </p:txBody>
      </p:sp>
      <p:sp>
        <p:nvSpPr>
          <p:cNvPr id="82" name="Google Shape;82;p14"/>
          <p:cNvSpPr txBox="1"/>
          <p:nvPr/>
        </p:nvSpPr>
        <p:spPr>
          <a:xfrm>
            <a:off x="584200" y="3990225"/>
            <a:ext cx="10277100" cy="166196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800" b="1" dirty="0">
                <a:solidFill>
                  <a:srgbClr val="1155CC"/>
                </a:solidFill>
                <a:latin typeface="Poppins"/>
                <a:ea typeface="Poppins"/>
                <a:cs typeface="Poppins"/>
                <a:sym typeface="Poppins"/>
              </a:rPr>
              <a:t>DevOps is my Culture, Agile is my Practice, Value is my Game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6"/>
        <p:cNvGrpSpPr/>
        <p:nvPr/>
      </p:nvGrpSpPr>
      <p:grpSpPr>
        <a:xfrm>
          <a:off x="0" y="0"/>
          <a:ext cx="0" cy="0"/>
          <a:chOff x="0" y="0"/>
          <a:chExt cx="0" cy="0"/>
        </a:xfrm>
      </p:grpSpPr>
      <p:sp>
        <p:nvSpPr>
          <p:cNvPr id="87" name="Google Shape;87;p15"/>
          <p:cNvSpPr/>
          <p:nvPr/>
        </p:nvSpPr>
        <p:spPr>
          <a:xfrm>
            <a:off x="3241875" y="-150"/>
            <a:ext cx="8946900" cy="6858000"/>
          </a:xfrm>
          <a:prstGeom prst="rect">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FA8DC"/>
              </a:solidFill>
            </a:endParaRPr>
          </a:p>
        </p:txBody>
      </p:sp>
      <p:pic>
        <p:nvPicPr>
          <p:cNvPr id="88" name="Google Shape;88;p15"/>
          <p:cNvPicPr preferRelativeResize="0"/>
          <p:nvPr/>
        </p:nvPicPr>
        <p:blipFill>
          <a:blip r:embed="rId3">
            <a:alphaModFix/>
          </a:blip>
          <a:stretch>
            <a:fillRect/>
          </a:stretch>
        </p:blipFill>
        <p:spPr>
          <a:xfrm>
            <a:off x="405450" y="2714150"/>
            <a:ext cx="2225300" cy="1484251"/>
          </a:xfrm>
          <a:prstGeom prst="rect">
            <a:avLst/>
          </a:prstGeom>
          <a:noFill/>
          <a:ln>
            <a:noFill/>
          </a:ln>
        </p:spPr>
      </p:pic>
      <p:sp>
        <p:nvSpPr>
          <p:cNvPr id="89" name="Google Shape;89;p15"/>
          <p:cNvSpPr txBox="1"/>
          <p:nvPr/>
        </p:nvSpPr>
        <p:spPr>
          <a:xfrm>
            <a:off x="4742550" y="1978625"/>
            <a:ext cx="6611400" cy="3139291"/>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3200" b="1" dirty="0">
                <a:solidFill>
                  <a:srgbClr val="FFFFFF"/>
                </a:solidFill>
                <a:latin typeface="Poppins"/>
                <a:ea typeface="Poppins"/>
                <a:cs typeface="Poppins"/>
                <a:sym typeface="Poppins"/>
              </a:rPr>
              <a:t>Agenda</a:t>
            </a:r>
            <a:endParaRPr sz="3200" b="1" dirty="0">
              <a:solidFill>
                <a:srgbClr val="FFFFFF"/>
              </a:solidFill>
              <a:latin typeface="Poppins"/>
              <a:ea typeface="Poppins"/>
              <a:cs typeface="Poppins"/>
              <a:sym typeface="Poppins"/>
            </a:endParaRPr>
          </a:p>
          <a:p>
            <a:pPr marL="457200" lvl="0" indent="-381000" algn="l" rtl="0">
              <a:lnSpc>
                <a:spcPct val="150000"/>
              </a:lnSpc>
              <a:spcBef>
                <a:spcPts val="0"/>
              </a:spcBef>
              <a:spcAft>
                <a:spcPts val="0"/>
              </a:spcAft>
              <a:buClr>
                <a:srgbClr val="FFFFFF"/>
              </a:buClr>
              <a:buSzPts val="2400"/>
              <a:buFont typeface="Poppins"/>
              <a:buAutoNum type="arabicPeriod"/>
            </a:pPr>
            <a:r>
              <a:rPr lang="en-US" sz="2400" dirty="0">
                <a:solidFill>
                  <a:srgbClr val="FFFFFF"/>
                </a:solidFill>
                <a:latin typeface="Poppins"/>
                <a:ea typeface="Poppins"/>
                <a:cs typeface="Poppins"/>
                <a:sym typeface="Poppins"/>
              </a:rPr>
              <a:t>DevOps is my Culture</a:t>
            </a:r>
          </a:p>
          <a:p>
            <a:pPr marL="457200" lvl="0" indent="-381000" algn="l" rtl="0">
              <a:lnSpc>
                <a:spcPct val="150000"/>
              </a:lnSpc>
              <a:spcBef>
                <a:spcPts val="0"/>
              </a:spcBef>
              <a:spcAft>
                <a:spcPts val="0"/>
              </a:spcAft>
              <a:buClr>
                <a:srgbClr val="FFFFFF"/>
              </a:buClr>
              <a:buSzPts val="2400"/>
              <a:buFont typeface="Poppins"/>
              <a:buAutoNum type="arabicPeriod"/>
            </a:pPr>
            <a:r>
              <a:rPr lang="en-US" sz="2400" dirty="0">
                <a:solidFill>
                  <a:srgbClr val="FFFFFF"/>
                </a:solidFill>
                <a:latin typeface="Poppins"/>
                <a:ea typeface="Poppins"/>
                <a:cs typeface="Poppins"/>
                <a:sym typeface="Poppins"/>
              </a:rPr>
              <a:t>Agile is my Practice</a:t>
            </a:r>
          </a:p>
          <a:p>
            <a:pPr marL="457200" lvl="0" indent="-381000" algn="l" rtl="0">
              <a:lnSpc>
                <a:spcPct val="150000"/>
              </a:lnSpc>
              <a:spcBef>
                <a:spcPts val="0"/>
              </a:spcBef>
              <a:spcAft>
                <a:spcPts val="0"/>
              </a:spcAft>
              <a:buClr>
                <a:srgbClr val="FFFFFF"/>
              </a:buClr>
              <a:buSzPts val="2400"/>
              <a:buFont typeface="Poppins"/>
              <a:buAutoNum type="arabicPeriod"/>
            </a:pPr>
            <a:r>
              <a:rPr lang="en-US" sz="2400" dirty="0">
                <a:solidFill>
                  <a:srgbClr val="FFFFFF"/>
                </a:solidFill>
                <a:latin typeface="Poppins"/>
                <a:ea typeface="Poppins"/>
                <a:cs typeface="Poppins"/>
                <a:sym typeface="Poppins"/>
              </a:rPr>
              <a:t>Value is my Game</a:t>
            </a:r>
          </a:p>
          <a:p>
            <a:pPr marL="457200" lvl="0" indent="-381000" algn="l" rtl="0">
              <a:lnSpc>
                <a:spcPct val="150000"/>
              </a:lnSpc>
              <a:spcBef>
                <a:spcPts val="0"/>
              </a:spcBef>
              <a:spcAft>
                <a:spcPts val="0"/>
              </a:spcAft>
              <a:buClr>
                <a:srgbClr val="FFFFFF"/>
              </a:buClr>
              <a:buSzPts val="2400"/>
              <a:buFont typeface="Poppins"/>
              <a:buAutoNum type="arabicPeriod"/>
            </a:pPr>
            <a:r>
              <a:rPr lang="en-US" sz="2400" dirty="0">
                <a:solidFill>
                  <a:srgbClr val="FFFFFF"/>
                </a:solidFill>
                <a:latin typeface="Poppins"/>
                <a:ea typeface="Poppins"/>
                <a:cs typeface="Poppins"/>
                <a:sym typeface="Poppins"/>
              </a:rPr>
              <a:t>Q&amp;A</a:t>
            </a:r>
            <a:endParaRPr sz="2400" dirty="0">
              <a:solidFill>
                <a:srgbClr val="FFFFFF"/>
              </a:solidFill>
              <a:latin typeface="Poppins"/>
              <a:ea typeface="Poppins"/>
              <a:cs typeface="Poppins"/>
              <a:sym typeface="Poppins"/>
            </a:endParaRPr>
          </a:p>
        </p:txBody>
      </p:sp>
      <p:sp>
        <p:nvSpPr>
          <p:cNvPr id="90" name="Google Shape;90;p15"/>
          <p:cNvSpPr txBox="1"/>
          <p:nvPr/>
        </p:nvSpPr>
        <p:spPr>
          <a:xfrm rot="5400000">
            <a:off x="11147100" y="3290700"/>
            <a:ext cx="967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6FA8DC"/>
                </a:solidFill>
                <a:latin typeface="Poppins"/>
                <a:ea typeface="Poppins"/>
                <a:cs typeface="Poppins"/>
                <a:sym typeface="Poppins"/>
              </a:rPr>
              <a:t>2024</a:t>
            </a:r>
            <a:endParaRPr sz="2400">
              <a:solidFill>
                <a:srgbClr val="6FA8DC"/>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sp>
        <p:nvSpPr>
          <p:cNvPr id="103" name="Google Shape;103;p17"/>
          <p:cNvSpPr txBox="1"/>
          <p:nvPr/>
        </p:nvSpPr>
        <p:spPr>
          <a:xfrm>
            <a:off x="2568775" y="6045750"/>
            <a:ext cx="4938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i="1">
                <a:solidFill>
                  <a:schemeClr val="dk2"/>
                </a:solidFill>
                <a:highlight>
                  <a:srgbClr val="219DC2"/>
                </a:highlight>
                <a:latin typeface="Open Sans"/>
                <a:ea typeface="Open Sans"/>
                <a:cs typeface="Open Sans"/>
                <a:sym typeface="Open Sans"/>
              </a:rPr>
              <a:t> </a:t>
            </a:r>
            <a:endParaRPr sz="2800" b="1" i="1">
              <a:solidFill>
                <a:schemeClr val="dk2"/>
              </a:solidFill>
              <a:highlight>
                <a:srgbClr val="219DC2"/>
              </a:highlight>
              <a:latin typeface="Open Sans"/>
              <a:ea typeface="Open Sans"/>
              <a:cs typeface="Open Sans"/>
              <a:sym typeface="Open Sans"/>
            </a:endParaRPr>
          </a:p>
        </p:txBody>
      </p:sp>
      <p:pic>
        <p:nvPicPr>
          <p:cNvPr id="104" name="Google Shape;104;p17"/>
          <p:cNvPicPr preferRelativeResize="0"/>
          <p:nvPr/>
        </p:nvPicPr>
        <p:blipFill>
          <a:blip r:embed="rId3">
            <a:alphaModFix/>
          </a:blip>
          <a:stretch>
            <a:fillRect/>
          </a:stretch>
        </p:blipFill>
        <p:spPr>
          <a:xfrm>
            <a:off x="9623900" y="0"/>
            <a:ext cx="2225300" cy="1484251"/>
          </a:xfrm>
          <a:prstGeom prst="rect">
            <a:avLst/>
          </a:prstGeom>
          <a:noFill/>
          <a:ln>
            <a:noFill/>
          </a:ln>
        </p:spPr>
      </p:pic>
      <p:sp>
        <p:nvSpPr>
          <p:cNvPr id="105" name="Google Shape;105;p17"/>
          <p:cNvSpPr txBox="1"/>
          <p:nvPr/>
        </p:nvSpPr>
        <p:spPr>
          <a:xfrm>
            <a:off x="650875" y="465075"/>
            <a:ext cx="4938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6FA8DC"/>
                </a:solidFill>
                <a:latin typeface="Open Sans"/>
                <a:ea typeface="Open Sans"/>
                <a:cs typeface="Open Sans"/>
                <a:sym typeface="Open Sans"/>
              </a:rPr>
              <a:t>DevOpsDays Nairobi 2024</a:t>
            </a:r>
            <a:endParaRPr sz="2400">
              <a:solidFill>
                <a:srgbClr val="6FA8DC"/>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E6C81A94-81E4-268C-0EB2-CB6177CEBBE2}"/>
              </a:ext>
            </a:extLst>
          </p:cNvPr>
          <p:cNvPicPr>
            <a:picLocks noChangeAspect="1"/>
          </p:cNvPicPr>
          <p:nvPr/>
        </p:nvPicPr>
        <p:blipFill>
          <a:blip r:embed="rId4"/>
          <a:stretch>
            <a:fillRect/>
          </a:stretch>
        </p:blipFill>
        <p:spPr>
          <a:xfrm>
            <a:off x="7703747" y="1813178"/>
            <a:ext cx="4615353" cy="4121953"/>
          </a:xfrm>
          <a:prstGeom prst="rect">
            <a:avLst/>
          </a:prstGeom>
        </p:spPr>
      </p:pic>
      <p:sp>
        <p:nvSpPr>
          <p:cNvPr id="4" name="TextBox 3">
            <a:extLst>
              <a:ext uri="{FF2B5EF4-FFF2-40B4-BE49-F238E27FC236}">
                <a16:creationId xmlns:a16="http://schemas.microsoft.com/office/drawing/2014/main" id="{B95E22A4-C81A-04AC-9A7E-7CC65409D3B7}"/>
              </a:ext>
            </a:extLst>
          </p:cNvPr>
          <p:cNvSpPr txBox="1"/>
          <p:nvPr/>
        </p:nvSpPr>
        <p:spPr>
          <a:xfrm>
            <a:off x="339625" y="1813178"/>
            <a:ext cx="7762975" cy="4545860"/>
          </a:xfrm>
          <a:prstGeom prst="rect">
            <a:avLst/>
          </a:prstGeom>
          <a:noFill/>
        </p:spPr>
        <p:txBody>
          <a:bodyPr wrap="square" rtlCol="0">
            <a:spAutoFit/>
          </a:bodyPr>
          <a:lstStyle/>
          <a:p>
            <a:pPr marL="0" lvl="0" indent="0">
              <a:lnSpc>
                <a:spcPct val="110000"/>
              </a:lnSpc>
              <a:buNone/>
            </a:pPr>
            <a:endParaRPr lang="en-GB" sz="2400" dirty="0">
              <a:latin typeface="Poppins"/>
              <a:cs typeface="Poppins"/>
            </a:endParaRPr>
          </a:p>
          <a:p>
            <a:pPr marL="342900" lvl="0" indent="-342900">
              <a:lnSpc>
                <a:spcPct val="110000"/>
              </a:lnSpc>
              <a:buFont typeface="Arial" panose="020B0604020202020204" pitchFamily="34" charset="0"/>
              <a:buChar char="•"/>
            </a:pPr>
            <a:r>
              <a:rPr lang="en-GB" sz="2400" dirty="0">
                <a:latin typeface="Poppins"/>
                <a:cs typeface="Poppins"/>
              </a:rPr>
              <a:t>Infrastructure Technical Engineer with almost 4 </a:t>
            </a:r>
            <a:r>
              <a:rPr lang="en-GB" sz="2400" dirty="0" err="1">
                <a:latin typeface="Poppins"/>
                <a:cs typeface="Poppins"/>
              </a:rPr>
              <a:t>yrs</a:t>
            </a:r>
            <a:r>
              <a:rPr lang="en-GB" sz="2400" dirty="0">
                <a:latin typeface="Poppins"/>
                <a:cs typeface="Poppins"/>
              </a:rPr>
              <a:t> of experience in the tech ecosystems</a:t>
            </a:r>
          </a:p>
          <a:p>
            <a:pPr marL="342900" lvl="0" indent="-342900">
              <a:lnSpc>
                <a:spcPct val="110000"/>
              </a:lnSpc>
              <a:buFont typeface="Arial" panose="020B0604020202020204" pitchFamily="34" charset="0"/>
              <a:buChar char="•"/>
            </a:pPr>
            <a:endParaRPr lang="en-GB" sz="2400" dirty="0">
              <a:latin typeface="Poppins"/>
              <a:cs typeface="Poppins"/>
            </a:endParaRPr>
          </a:p>
          <a:p>
            <a:pPr marL="342900" lvl="8" indent="-342900">
              <a:lnSpc>
                <a:spcPct val="110000"/>
              </a:lnSpc>
              <a:buFont typeface="Arial" panose="020B0604020202020204" pitchFamily="34" charset="0"/>
              <a:buChar char="•"/>
            </a:pPr>
            <a:r>
              <a:rPr lang="en-GB" sz="2400" dirty="0">
                <a:latin typeface="Poppins"/>
                <a:cs typeface="Poppins"/>
              </a:rPr>
              <a:t>Twitter -&gt;@k_kiunga254</a:t>
            </a:r>
          </a:p>
          <a:p>
            <a:pPr marL="342900" lvl="8" indent="-342900">
              <a:lnSpc>
                <a:spcPct val="110000"/>
              </a:lnSpc>
              <a:buFont typeface="Arial" panose="020B0604020202020204" pitchFamily="34" charset="0"/>
              <a:buChar char="•"/>
            </a:pPr>
            <a:r>
              <a:rPr lang="en-GB" sz="2400" dirty="0">
                <a:latin typeface="Poppins"/>
                <a:cs typeface="Poppins"/>
              </a:rPr>
              <a:t>Kendi Blog’s on </a:t>
            </a:r>
            <a:r>
              <a:rPr lang="en-GB" sz="2400" dirty="0" err="1">
                <a:latin typeface="Poppins"/>
                <a:cs typeface="Poppins"/>
              </a:rPr>
              <a:t>Hashnode</a:t>
            </a:r>
            <a:r>
              <a:rPr lang="en-GB" sz="2400" dirty="0">
                <a:latin typeface="Poppins"/>
                <a:cs typeface="Poppins"/>
              </a:rPr>
              <a:t>  </a:t>
            </a:r>
            <a:r>
              <a:rPr lang="en-GB" sz="2400" b="1" u="sng" dirty="0">
                <a:solidFill>
                  <a:srgbClr val="00B0F0"/>
                </a:solidFill>
                <a:latin typeface="Poppins"/>
                <a:cs typeface="Poppins"/>
                <a:hlinkClick r:id="rId5">
                  <a:extLst>
                    <a:ext uri="{A12FA001-AC4F-418D-AE19-62706E023703}">
                      <ahyp:hlinkClr xmlns:ahyp="http://schemas.microsoft.com/office/drawing/2018/hyperlinkcolor" val="tx"/>
                    </a:ext>
                  </a:extLst>
                </a:hlinkClick>
              </a:rPr>
              <a:t>Slina.hashnode.com</a:t>
            </a:r>
            <a:endParaRPr lang="en-GB" sz="2400" b="1" u="sng" dirty="0">
              <a:solidFill>
                <a:srgbClr val="00B0F0"/>
              </a:solidFill>
              <a:latin typeface="Poppins"/>
              <a:cs typeface="Poppins"/>
            </a:endParaRPr>
          </a:p>
          <a:p>
            <a:pPr marL="342900" lvl="8" indent="-342900">
              <a:lnSpc>
                <a:spcPct val="110000"/>
              </a:lnSpc>
              <a:buFont typeface="Arial" panose="020B0604020202020204" pitchFamily="34" charset="0"/>
              <a:buChar char="•"/>
            </a:pPr>
            <a:endParaRPr lang="en-GB" sz="2400" dirty="0">
              <a:latin typeface="Poppins"/>
              <a:cs typeface="Poppins"/>
            </a:endParaRPr>
          </a:p>
          <a:p>
            <a:pPr marL="342900" lvl="0" indent="-342900">
              <a:lnSpc>
                <a:spcPct val="110000"/>
              </a:lnSpc>
              <a:buFont typeface="Arial" panose="020B0604020202020204" pitchFamily="34" charset="0"/>
              <a:buChar char="•"/>
            </a:pPr>
            <a:r>
              <a:rPr lang="en-GB" sz="2400" dirty="0">
                <a:latin typeface="Poppins"/>
                <a:cs typeface="Poppins"/>
              </a:rPr>
              <a:t>Open to Collaborations in cloud Infrastructure projects.</a:t>
            </a:r>
          </a:p>
          <a:p>
            <a:pPr marL="342900" lvl="0" indent="-342900">
              <a:lnSpc>
                <a:spcPct val="110000"/>
              </a:lnSpc>
              <a:buFont typeface="Arial" panose="020B0604020202020204" pitchFamily="34" charset="0"/>
              <a:buChar char="•"/>
            </a:pPr>
            <a:r>
              <a:rPr lang="en-GB" sz="2400" dirty="0">
                <a:latin typeface="Poppins"/>
                <a:cs typeface="Poppins"/>
              </a:rPr>
              <a:t>Love Hiking and adventure trails</a:t>
            </a:r>
          </a:p>
        </p:txBody>
      </p:sp>
      <p:sp>
        <p:nvSpPr>
          <p:cNvPr id="8" name="TextBox 7">
            <a:extLst>
              <a:ext uri="{FF2B5EF4-FFF2-40B4-BE49-F238E27FC236}">
                <a16:creationId xmlns:a16="http://schemas.microsoft.com/office/drawing/2014/main" id="{055F65DC-C6BF-8225-6DE2-D5C7494A4F4F}"/>
              </a:ext>
            </a:extLst>
          </p:cNvPr>
          <p:cNvSpPr txBox="1"/>
          <p:nvPr/>
        </p:nvSpPr>
        <p:spPr>
          <a:xfrm>
            <a:off x="457200" y="1299483"/>
            <a:ext cx="4724400" cy="523220"/>
          </a:xfrm>
          <a:prstGeom prst="rect">
            <a:avLst/>
          </a:prstGeom>
          <a:noFill/>
        </p:spPr>
        <p:txBody>
          <a:bodyPr wrap="square">
            <a:spAutoFit/>
          </a:bodyPr>
          <a:lstStyle/>
          <a:p>
            <a:r>
              <a:rPr lang="en-US" sz="2800" b="1" dirty="0">
                <a:solidFill>
                  <a:srgbClr val="00B0F0"/>
                </a:solidFill>
                <a:latin typeface="Poppins"/>
                <a:cs typeface="Poppins"/>
                <a:sym typeface="Poppins"/>
              </a:rPr>
              <a:t>Linet Kendi</a:t>
            </a:r>
            <a:endParaRPr lang="en-GB"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pic>
        <p:nvPicPr>
          <p:cNvPr id="111" name="Google Shape;111;p18"/>
          <p:cNvPicPr preferRelativeResize="0"/>
          <p:nvPr/>
        </p:nvPicPr>
        <p:blipFill>
          <a:blip r:embed="rId3">
            <a:alphaModFix/>
          </a:blip>
          <a:stretch>
            <a:fillRect/>
          </a:stretch>
        </p:blipFill>
        <p:spPr>
          <a:xfrm>
            <a:off x="9623900" y="0"/>
            <a:ext cx="2225300" cy="1484251"/>
          </a:xfrm>
          <a:prstGeom prst="rect">
            <a:avLst/>
          </a:prstGeom>
          <a:noFill/>
          <a:ln>
            <a:noFill/>
          </a:ln>
        </p:spPr>
      </p:pic>
      <p:sp>
        <p:nvSpPr>
          <p:cNvPr id="112" name="Google Shape;112;p18"/>
          <p:cNvSpPr txBox="1"/>
          <p:nvPr/>
        </p:nvSpPr>
        <p:spPr>
          <a:xfrm>
            <a:off x="650875" y="465075"/>
            <a:ext cx="4938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6FA8DC"/>
                </a:solidFill>
                <a:latin typeface="Open Sans"/>
                <a:ea typeface="Open Sans"/>
                <a:cs typeface="Open Sans"/>
                <a:sym typeface="Open Sans"/>
              </a:rPr>
              <a:t>DevOpsDays Nairobi 2024</a:t>
            </a:r>
            <a:endParaRPr sz="2400">
              <a:solidFill>
                <a:srgbClr val="6FA8DC"/>
              </a:solidFill>
              <a:latin typeface="Open Sans"/>
              <a:ea typeface="Open Sans"/>
              <a:cs typeface="Open Sans"/>
              <a:sym typeface="Open Sans"/>
            </a:endParaRPr>
          </a:p>
        </p:txBody>
      </p:sp>
      <p:sp>
        <p:nvSpPr>
          <p:cNvPr id="113" name="Google Shape;113;p18"/>
          <p:cNvSpPr txBox="1"/>
          <p:nvPr/>
        </p:nvSpPr>
        <p:spPr>
          <a:xfrm>
            <a:off x="650875" y="2697537"/>
            <a:ext cx="5293138" cy="2954625"/>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2400" dirty="0">
                <a:latin typeface="Poppins"/>
                <a:ea typeface="Poppins"/>
                <a:cs typeface="Poppins"/>
                <a:sym typeface="Poppins"/>
              </a:rPr>
              <a:t>Case Study:</a:t>
            </a:r>
          </a:p>
          <a:p>
            <a:pPr marL="0" lvl="0" indent="0" algn="l" rtl="0">
              <a:lnSpc>
                <a:spcPct val="150000"/>
              </a:lnSpc>
              <a:spcBef>
                <a:spcPts val="0"/>
              </a:spcBef>
              <a:spcAft>
                <a:spcPts val="0"/>
              </a:spcAft>
              <a:buNone/>
            </a:pPr>
            <a:endParaRPr lang="en-GB" sz="2400" dirty="0">
              <a:latin typeface="Poppins"/>
              <a:ea typeface="Poppins"/>
              <a:cs typeface="Poppins"/>
              <a:sym typeface="Poppins"/>
            </a:endParaRPr>
          </a:p>
          <a:p>
            <a:pPr>
              <a:lnSpc>
                <a:spcPct val="150000"/>
              </a:lnSpc>
            </a:pPr>
            <a:r>
              <a:rPr lang="en-GB" sz="2400" dirty="0">
                <a:latin typeface="Poppins"/>
                <a:ea typeface="Poppins"/>
                <a:cs typeface="Poppins"/>
                <a:sym typeface="Poppins"/>
              </a:rPr>
              <a:t>	AWS - </a:t>
            </a:r>
            <a:r>
              <a:rPr lang="en-US" sz="2400" b="1" i="0" u="none" strike="noStrike" kern="1200" cap="all" spc="100" baseline="0" dirty="0">
                <a:solidFill>
                  <a:srgbClr val="00B0F0"/>
                </a:solidFill>
                <a:uFillTx/>
                <a:latin typeface="Univers"/>
              </a:rPr>
              <a:t>“</a:t>
            </a:r>
            <a:r>
              <a:rPr lang="en-US" sz="2000" b="1" i="0" u="none" strike="noStrike" kern="1200" cap="all" spc="100" baseline="0" dirty="0">
                <a:solidFill>
                  <a:srgbClr val="00B0F0"/>
                </a:solidFill>
                <a:uFillTx/>
                <a:latin typeface="Univers"/>
              </a:rPr>
              <a:t>Two-pizza team”</a:t>
            </a:r>
            <a:endParaRPr lang="en-GB" sz="2000" b="1" i="0" u="none" strike="noStrike" kern="1200" cap="all" spc="100" baseline="0" dirty="0">
              <a:solidFill>
                <a:srgbClr val="00B0F0"/>
              </a:solidFill>
              <a:uFillTx/>
              <a:latin typeface="Univers"/>
            </a:endParaRPr>
          </a:p>
          <a:p>
            <a:pPr marL="0" lvl="0" indent="0" algn="l" rtl="0">
              <a:lnSpc>
                <a:spcPct val="150000"/>
              </a:lnSpc>
              <a:spcBef>
                <a:spcPts val="0"/>
              </a:spcBef>
              <a:spcAft>
                <a:spcPts val="0"/>
              </a:spcAft>
              <a:buNone/>
            </a:pPr>
            <a:endParaRPr lang="en-GB" sz="2400" dirty="0">
              <a:latin typeface="Poppins"/>
              <a:ea typeface="Poppins"/>
              <a:cs typeface="Poppins"/>
              <a:sym typeface="Poppins"/>
            </a:endParaRPr>
          </a:p>
          <a:p>
            <a:pPr marL="0" lvl="0" indent="0" algn="l" rtl="0">
              <a:lnSpc>
                <a:spcPct val="150000"/>
              </a:lnSpc>
              <a:spcBef>
                <a:spcPts val="0"/>
              </a:spcBef>
              <a:spcAft>
                <a:spcPts val="0"/>
              </a:spcAft>
              <a:buNone/>
            </a:pPr>
            <a:endParaRPr sz="2400" dirty="0">
              <a:latin typeface="Poppins"/>
              <a:ea typeface="Poppins"/>
              <a:cs typeface="Poppins"/>
              <a:sym typeface="Poppins"/>
            </a:endParaRPr>
          </a:p>
        </p:txBody>
      </p:sp>
      <p:sp>
        <p:nvSpPr>
          <p:cNvPr id="115" name="Google Shape;115;p18"/>
          <p:cNvSpPr txBox="1"/>
          <p:nvPr/>
        </p:nvSpPr>
        <p:spPr>
          <a:xfrm>
            <a:off x="8646175" y="3897800"/>
            <a:ext cx="1414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latin typeface="Open Sans"/>
                <a:ea typeface="Open Sans"/>
                <a:cs typeface="Open Sans"/>
                <a:sym typeface="Open Sans"/>
              </a:rPr>
              <a:t>Image</a:t>
            </a:r>
            <a:endParaRPr sz="2400">
              <a:latin typeface="Open Sans"/>
              <a:ea typeface="Open Sans"/>
              <a:cs typeface="Open Sans"/>
              <a:sym typeface="Open Sans"/>
            </a:endParaRPr>
          </a:p>
        </p:txBody>
      </p:sp>
      <p:pic>
        <p:nvPicPr>
          <p:cNvPr id="2" name="Picture 1">
            <a:extLst>
              <a:ext uri="{FF2B5EF4-FFF2-40B4-BE49-F238E27FC236}">
                <a16:creationId xmlns:a16="http://schemas.microsoft.com/office/drawing/2014/main" id="{EC30C111-1932-A21F-E695-724DC9D907B5}"/>
              </a:ext>
            </a:extLst>
          </p:cNvPr>
          <p:cNvPicPr>
            <a:picLocks noChangeAspect="1"/>
          </p:cNvPicPr>
          <p:nvPr/>
        </p:nvPicPr>
        <p:blipFill>
          <a:blip r:embed="rId4"/>
          <a:stretch>
            <a:fillRect/>
          </a:stretch>
        </p:blipFill>
        <p:spPr>
          <a:xfrm>
            <a:off x="5944012" y="2446920"/>
            <a:ext cx="6076537" cy="3838369"/>
          </a:xfrm>
          <a:prstGeom prst="rect">
            <a:avLst/>
          </a:prstGeom>
        </p:spPr>
      </p:pic>
      <p:sp>
        <p:nvSpPr>
          <p:cNvPr id="6" name="TextBox 5">
            <a:extLst>
              <a:ext uri="{FF2B5EF4-FFF2-40B4-BE49-F238E27FC236}">
                <a16:creationId xmlns:a16="http://schemas.microsoft.com/office/drawing/2014/main" id="{AEBF2325-96D2-3E19-7C01-12AEFF0912F6}"/>
              </a:ext>
            </a:extLst>
          </p:cNvPr>
          <p:cNvSpPr txBox="1"/>
          <p:nvPr/>
        </p:nvSpPr>
        <p:spPr>
          <a:xfrm>
            <a:off x="490537" y="877696"/>
            <a:ext cx="10391775" cy="1104148"/>
          </a:xfrm>
          <a:prstGeom prst="rect">
            <a:avLst/>
          </a:prstGeom>
          <a:noFill/>
        </p:spPr>
        <p:txBody>
          <a:bodyPr wrap="square">
            <a:spAutoFit/>
          </a:bodyPr>
          <a:lstStyle/>
          <a:p>
            <a:pPr>
              <a:lnSpc>
                <a:spcPct val="115000"/>
              </a:lnSpc>
            </a:pPr>
            <a:r>
              <a:rPr lang="en-US" sz="6000" b="1" dirty="0">
                <a:solidFill>
                  <a:srgbClr val="00B0F0"/>
                </a:solidFill>
                <a:latin typeface="Poppins"/>
                <a:cs typeface="Poppins"/>
                <a:sym typeface="Poppins"/>
              </a:rPr>
              <a:t>DevOps is my Culture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pic>
        <p:nvPicPr>
          <p:cNvPr id="111" name="Google Shape;111;p18"/>
          <p:cNvPicPr preferRelativeResize="0"/>
          <p:nvPr/>
        </p:nvPicPr>
        <p:blipFill>
          <a:blip r:embed="rId3">
            <a:alphaModFix/>
          </a:blip>
          <a:stretch>
            <a:fillRect/>
          </a:stretch>
        </p:blipFill>
        <p:spPr>
          <a:xfrm>
            <a:off x="9623900" y="0"/>
            <a:ext cx="2225300" cy="1484251"/>
          </a:xfrm>
          <a:prstGeom prst="rect">
            <a:avLst/>
          </a:prstGeom>
          <a:noFill/>
          <a:ln>
            <a:noFill/>
          </a:ln>
        </p:spPr>
      </p:pic>
      <p:sp>
        <p:nvSpPr>
          <p:cNvPr id="112" name="Google Shape;112;p18"/>
          <p:cNvSpPr txBox="1"/>
          <p:nvPr/>
        </p:nvSpPr>
        <p:spPr>
          <a:xfrm>
            <a:off x="650875" y="465075"/>
            <a:ext cx="4938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6FA8DC"/>
                </a:solidFill>
                <a:latin typeface="Open Sans"/>
                <a:ea typeface="Open Sans"/>
                <a:cs typeface="Open Sans"/>
                <a:sym typeface="Open Sans"/>
              </a:rPr>
              <a:t>DevOpsDays Nairobi 2024</a:t>
            </a:r>
            <a:endParaRPr sz="2400">
              <a:solidFill>
                <a:srgbClr val="6FA8DC"/>
              </a:solidFill>
              <a:latin typeface="Open Sans"/>
              <a:ea typeface="Open Sans"/>
              <a:cs typeface="Open Sans"/>
              <a:sym typeface="Open Sans"/>
            </a:endParaRPr>
          </a:p>
        </p:txBody>
      </p:sp>
      <p:sp>
        <p:nvSpPr>
          <p:cNvPr id="113" name="Google Shape;113;p18"/>
          <p:cNvSpPr txBox="1"/>
          <p:nvPr/>
        </p:nvSpPr>
        <p:spPr>
          <a:xfrm>
            <a:off x="801274" y="2740984"/>
            <a:ext cx="5293138" cy="2954625"/>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2400" dirty="0">
                <a:latin typeface="Poppins"/>
                <a:ea typeface="Poppins"/>
                <a:cs typeface="Poppins"/>
                <a:sym typeface="Poppins"/>
              </a:rPr>
              <a:t>Case Study:</a:t>
            </a:r>
          </a:p>
          <a:p>
            <a:pPr marL="0" lvl="0" indent="0" algn="l" rtl="0">
              <a:lnSpc>
                <a:spcPct val="150000"/>
              </a:lnSpc>
              <a:spcBef>
                <a:spcPts val="0"/>
              </a:spcBef>
              <a:spcAft>
                <a:spcPts val="0"/>
              </a:spcAft>
              <a:buNone/>
            </a:pPr>
            <a:endParaRPr lang="en-GB" sz="2400" dirty="0">
              <a:latin typeface="Poppins"/>
              <a:ea typeface="Poppins"/>
              <a:cs typeface="Poppins"/>
              <a:sym typeface="Poppins"/>
            </a:endParaRPr>
          </a:p>
          <a:p>
            <a:pPr>
              <a:lnSpc>
                <a:spcPct val="150000"/>
              </a:lnSpc>
            </a:pPr>
            <a:r>
              <a:rPr lang="en-GB" sz="2400" dirty="0">
                <a:latin typeface="Poppins"/>
                <a:ea typeface="Poppins"/>
                <a:cs typeface="Poppins"/>
                <a:sym typeface="Poppins"/>
              </a:rPr>
              <a:t>	Spotify - </a:t>
            </a:r>
            <a:r>
              <a:rPr lang="en-US" sz="2400" b="1" i="0" u="none" strike="noStrike" kern="1200" cap="all" spc="100" baseline="0" dirty="0">
                <a:solidFill>
                  <a:srgbClr val="00B0F0"/>
                </a:solidFill>
                <a:uFillTx/>
                <a:latin typeface="Univers"/>
              </a:rPr>
              <a:t>“</a:t>
            </a:r>
            <a:r>
              <a:rPr lang="en-US" sz="2000" b="1" kern="1200" cap="all" spc="100" dirty="0">
                <a:solidFill>
                  <a:srgbClr val="00B0F0"/>
                </a:solidFill>
                <a:latin typeface="Univers"/>
              </a:rPr>
              <a:t>SQUAD MODEL</a:t>
            </a:r>
            <a:r>
              <a:rPr lang="en-US" sz="2000" b="1" i="0" u="none" strike="noStrike" kern="1200" cap="all" spc="100" baseline="0" dirty="0">
                <a:solidFill>
                  <a:srgbClr val="00B0F0"/>
                </a:solidFill>
                <a:uFillTx/>
                <a:latin typeface="Univers"/>
              </a:rPr>
              <a:t>”</a:t>
            </a:r>
            <a:endParaRPr lang="en-GB" sz="2000" b="1" i="0" u="none" strike="noStrike" kern="1200" cap="all" spc="100" baseline="0" dirty="0">
              <a:solidFill>
                <a:srgbClr val="00B0F0"/>
              </a:solidFill>
              <a:uFillTx/>
              <a:latin typeface="Univers"/>
            </a:endParaRPr>
          </a:p>
          <a:p>
            <a:pPr marL="0" lvl="0" indent="0" algn="l" rtl="0">
              <a:lnSpc>
                <a:spcPct val="150000"/>
              </a:lnSpc>
              <a:spcBef>
                <a:spcPts val="0"/>
              </a:spcBef>
              <a:spcAft>
                <a:spcPts val="0"/>
              </a:spcAft>
              <a:buNone/>
            </a:pPr>
            <a:endParaRPr lang="en-GB" sz="2400" dirty="0">
              <a:latin typeface="Poppins"/>
              <a:ea typeface="Poppins"/>
              <a:cs typeface="Poppins"/>
              <a:sym typeface="Poppins"/>
            </a:endParaRPr>
          </a:p>
          <a:p>
            <a:pPr marL="0" lvl="0" indent="0" algn="l" rtl="0">
              <a:lnSpc>
                <a:spcPct val="150000"/>
              </a:lnSpc>
              <a:spcBef>
                <a:spcPts val="0"/>
              </a:spcBef>
              <a:spcAft>
                <a:spcPts val="0"/>
              </a:spcAft>
              <a:buNone/>
            </a:pPr>
            <a:endParaRPr sz="2400" dirty="0">
              <a:latin typeface="Poppins"/>
              <a:ea typeface="Poppins"/>
              <a:cs typeface="Poppins"/>
              <a:sym typeface="Poppins"/>
            </a:endParaRPr>
          </a:p>
        </p:txBody>
      </p:sp>
      <p:sp>
        <p:nvSpPr>
          <p:cNvPr id="6" name="TextBox 5">
            <a:extLst>
              <a:ext uri="{FF2B5EF4-FFF2-40B4-BE49-F238E27FC236}">
                <a16:creationId xmlns:a16="http://schemas.microsoft.com/office/drawing/2014/main" id="{AEBF2325-96D2-3E19-7C01-12AEFF0912F6}"/>
              </a:ext>
            </a:extLst>
          </p:cNvPr>
          <p:cNvSpPr txBox="1"/>
          <p:nvPr/>
        </p:nvSpPr>
        <p:spPr>
          <a:xfrm>
            <a:off x="650875" y="947656"/>
            <a:ext cx="10391775" cy="1104148"/>
          </a:xfrm>
          <a:prstGeom prst="rect">
            <a:avLst/>
          </a:prstGeom>
          <a:noFill/>
        </p:spPr>
        <p:txBody>
          <a:bodyPr wrap="square">
            <a:spAutoFit/>
          </a:bodyPr>
          <a:lstStyle/>
          <a:p>
            <a:pPr>
              <a:lnSpc>
                <a:spcPct val="115000"/>
              </a:lnSpc>
            </a:pPr>
            <a:r>
              <a:rPr lang="en-US" sz="6000" b="1" dirty="0">
                <a:solidFill>
                  <a:srgbClr val="00B0F0"/>
                </a:solidFill>
                <a:latin typeface="Poppins"/>
                <a:cs typeface="Poppins"/>
                <a:sym typeface="Poppins"/>
              </a:rPr>
              <a:t>Agile is my practice</a:t>
            </a:r>
          </a:p>
        </p:txBody>
      </p:sp>
      <p:pic>
        <p:nvPicPr>
          <p:cNvPr id="3" name="Picture 2">
            <a:extLst>
              <a:ext uri="{FF2B5EF4-FFF2-40B4-BE49-F238E27FC236}">
                <a16:creationId xmlns:a16="http://schemas.microsoft.com/office/drawing/2014/main" id="{A46716AB-7209-B450-1ABA-1DAE6BDCBA46}"/>
              </a:ext>
            </a:extLst>
          </p:cNvPr>
          <p:cNvPicPr>
            <a:picLocks noChangeAspect="1"/>
          </p:cNvPicPr>
          <p:nvPr/>
        </p:nvPicPr>
        <p:blipFill>
          <a:blip r:embed="rId4"/>
          <a:stretch>
            <a:fillRect/>
          </a:stretch>
        </p:blipFill>
        <p:spPr>
          <a:xfrm>
            <a:off x="5867399" y="2008304"/>
            <a:ext cx="6135375" cy="4419983"/>
          </a:xfrm>
          <a:prstGeom prst="rect">
            <a:avLst/>
          </a:prstGeom>
        </p:spPr>
      </p:pic>
    </p:spTree>
    <p:extLst>
      <p:ext uri="{BB962C8B-B14F-4D97-AF65-F5344CB8AC3E}">
        <p14:creationId xmlns:p14="http://schemas.microsoft.com/office/powerpoint/2010/main" val="2676434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pic>
        <p:nvPicPr>
          <p:cNvPr id="111" name="Google Shape;111;p18"/>
          <p:cNvPicPr preferRelativeResize="0"/>
          <p:nvPr/>
        </p:nvPicPr>
        <p:blipFill>
          <a:blip r:embed="rId3">
            <a:alphaModFix/>
          </a:blip>
          <a:stretch>
            <a:fillRect/>
          </a:stretch>
        </p:blipFill>
        <p:spPr>
          <a:xfrm>
            <a:off x="9623900" y="0"/>
            <a:ext cx="2225300" cy="1484251"/>
          </a:xfrm>
          <a:prstGeom prst="rect">
            <a:avLst/>
          </a:prstGeom>
          <a:noFill/>
          <a:ln>
            <a:noFill/>
          </a:ln>
        </p:spPr>
      </p:pic>
      <p:sp>
        <p:nvSpPr>
          <p:cNvPr id="112" name="Google Shape;112;p18"/>
          <p:cNvSpPr txBox="1"/>
          <p:nvPr/>
        </p:nvSpPr>
        <p:spPr>
          <a:xfrm>
            <a:off x="650875" y="465075"/>
            <a:ext cx="4938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6FA8DC"/>
                </a:solidFill>
                <a:latin typeface="Open Sans"/>
                <a:ea typeface="Open Sans"/>
                <a:cs typeface="Open Sans"/>
                <a:sym typeface="Open Sans"/>
              </a:rPr>
              <a:t>DevOpsDays Nairobi 2024</a:t>
            </a:r>
            <a:endParaRPr sz="2400">
              <a:solidFill>
                <a:srgbClr val="6FA8DC"/>
              </a:solidFill>
              <a:latin typeface="Open Sans"/>
              <a:ea typeface="Open Sans"/>
              <a:cs typeface="Open Sans"/>
              <a:sym typeface="Open Sans"/>
            </a:endParaRPr>
          </a:p>
        </p:txBody>
      </p:sp>
      <p:sp>
        <p:nvSpPr>
          <p:cNvPr id="113" name="Google Shape;113;p18"/>
          <p:cNvSpPr txBox="1"/>
          <p:nvPr/>
        </p:nvSpPr>
        <p:spPr>
          <a:xfrm>
            <a:off x="1053686" y="2725692"/>
            <a:ext cx="7480713" cy="341629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2400" dirty="0">
                <a:latin typeface="Poppins"/>
                <a:ea typeface="Poppins"/>
                <a:cs typeface="Poppins"/>
                <a:sym typeface="Poppins"/>
              </a:rPr>
              <a:t>Case Study:</a:t>
            </a:r>
          </a:p>
          <a:p>
            <a:pPr marL="0" lvl="0" indent="0" algn="l" rtl="0">
              <a:lnSpc>
                <a:spcPct val="150000"/>
              </a:lnSpc>
              <a:spcBef>
                <a:spcPts val="0"/>
              </a:spcBef>
              <a:spcAft>
                <a:spcPts val="0"/>
              </a:spcAft>
              <a:buNone/>
            </a:pPr>
            <a:endParaRPr lang="en-GB" sz="2400" dirty="0">
              <a:latin typeface="Poppins"/>
              <a:ea typeface="Poppins"/>
              <a:cs typeface="Poppins"/>
              <a:sym typeface="Poppins"/>
            </a:endParaRPr>
          </a:p>
          <a:p>
            <a:pPr>
              <a:lnSpc>
                <a:spcPct val="150000"/>
              </a:lnSpc>
            </a:pPr>
            <a:r>
              <a:rPr lang="en-GB" sz="2400" dirty="0">
                <a:latin typeface="Poppins"/>
                <a:ea typeface="Poppins"/>
                <a:cs typeface="Poppins"/>
                <a:sym typeface="Poppins"/>
              </a:rPr>
              <a:t>       Netflix – </a:t>
            </a:r>
          </a:p>
          <a:p>
            <a:pPr>
              <a:lnSpc>
                <a:spcPct val="150000"/>
              </a:lnSpc>
            </a:pPr>
            <a:r>
              <a:rPr lang="en-GB" sz="2400" b="1" kern="1200" cap="all" spc="100" dirty="0">
                <a:solidFill>
                  <a:srgbClr val="00B0F0"/>
                </a:solidFill>
                <a:latin typeface="Poppins"/>
                <a:cs typeface="Poppins"/>
                <a:sym typeface="Poppins"/>
              </a:rPr>
              <a:t>  </a:t>
            </a:r>
            <a:r>
              <a:rPr lang="en-US" sz="2000" b="1" i="0" u="none" strike="noStrike" kern="1200" cap="all" spc="100" baseline="0" dirty="0">
                <a:solidFill>
                  <a:srgbClr val="00B0F0"/>
                </a:solidFill>
                <a:uFillTx/>
                <a:latin typeface="Univers"/>
              </a:rPr>
              <a:t>“</a:t>
            </a:r>
            <a:r>
              <a:rPr lang="en-US" sz="2000" b="1" kern="1200" cap="all" spc="100" dirty="0">
                <a:solidFill>
                  <a:srgbClr val="00B0F0"/>
                </a:solidFill>
                <a:latin typeface="Univers"/>
              </a:rPr>
              <a:t>Personalized Recommendations</a:t>
            </a:r>
            <a:r>
              <a:rPr lang="en-US" sz="2000" b="1" i="0" u="none" strike="noStrike" kern="1200" cap="all" spc="100" baseline="0" dirty="0">
                <a:solidFill>
                  <a:srgbClr val="00B0F0"/>
                </a:solidFill>
                <a:uFillTx/>
                <a:latin typeface="Univers"/>
              </a:rPr>
              <a:t>”</a:t>
            </a:r>
            <a:endParaRPr lang="en-GB" sz="2000" b="1" i="0" u="none" strike="noStrike" kern="1200" cap="all" spc="100" baseline="0" dirty="0">
              <a:solidFill>
                <a:srgbClr val="00B0F0"/>
              </a:solidFill>
              <a:uFillTx/>
              <a:latin typeface="Univers"/>
            </a:endParaRPr>
          </a:p>
          <a:p>
            <a:pPr marL="0" lvl="0" indent="0" algn="l" rtl="0">
              <a:lnSpc>
                <a:spcPct val="150000"/>
              </a:lnSpc>
              <a:spcBef>
                <a:spcPts val="0"/>
              </a:spcBef>
              <a:spcAft>
                <a:spcPts val="0"/>
              </a:spcAft>
              <a:buNone/>
            </a:pPr>
            <a:endParaRPr lang="en-GB" sz="2000" dirty="0">
              <a:latin typeface="Poppins"/>
              <a:ea typeface="Poppins"/>
              <a:cs typeface="Poppins"/>
              <a:sym typeface="Poppins"/>
            </a:endParaRPr>
          </a:p>
          <a:p>
            <a:pPr marL="0" lvl="0" indent="0" algn="l" rtl="0">
              <a:lnSpc>
                <a:spcPct val="150000"/>
              </a:lnSpc>
              <a:spcBef>
                <a:spcPts val="0"/>
              </a:spcBef>
              <a:spcAft>
                <a:spcPts val="0"/>
              </a:spcAft>
              <a:buNone/>
            </a:pPr>
            <a:endParaRPr sz="2400" dirty="0">
              <a:latin typeface="Poppins"/>
              <a:ea typeface="Poppins"/>
              <a:cs typeface="Poppins"/>
              <a:sym typeface="Poppins"/>
            </a:endParaRPr>
          </a:p>
        </p:txBody>
      </p:sp>
      <p:sp>
        <p:nvSpPr>
          <p:cNvPr id="6" name="TextBox 5">
            <a:extLst>
              <a:ext uri="{FF2B5EF4-FFF2-40B4-BE49-F238E27FC236}">
                <a16:creationId xmlns:a16="http://schemas.microsoft.com/office/drawing/2014/main" id="{AEBF2325-96D2-3E19-7C01-12AEFF0912F6}"/>
              </a:ext>
            </a:extLst>
          </p:cNvPr>
          <p:cNvSpPr txBox="1"/>
          <p:nvPr/>
        </p:nvSpPr>
        <p:spPr>
          <a:xfrm>
            <a:off x="558800" y="1149175"/>
            <a:ext cx="10391775" cy="1104148"/>
          </a:xfrm>
          <a:prstGeom prst="rect">
            <a:avLst/>
          </a:prstGeom>
          <a:noFill/>
        </p:spPr>
        <p:txBody>
          <a:bodyPr wrap="square">
            <a:spAutoFit/>
          </a:bodyPr>
          <a:lstStyle/>
          <a:p>
            <a:pPr>
              <a:lnSpc>
                <a:spcPct val="115000"/>
              </a:lnSpc>
            </a:pPr>
            <a:r>
              <a:rPr lang="en-US" sz="6000" b="1" dirty="0">
                <a:solidFill>
                  <a:srgbClr val="00B0F0"/>
                </a:solidFill>
                <a:latin typeface="Poppins"/>
                <a:cs typeface="Poppins"/>
                <a:sym typeface="Poppins"/>
              </a:rPr>
              <a:t>Value is my game</a:t>
            </a:r>
          </a:p>
        </p:txBody>
      </p:sp>
      <p:pic>
        <p:nvPicPr>
          <p:cNvPr id="2" name="Picture 1">
            <a:extLst>
              <a:ext uri="{FF2B5EF4-FFF2-40B4-BE49-F238E27FC236}">
                <a16:creationId xmlns:a16="http://schemas.microsoft.com/office/drawing/2014/main" id="{4D172B10-8AE7-4236-8424-FEC15BDCE3BA}"/>
              </a:ext>
            </a:extLst>
          </p:cNvPr>
          <p:cNvPicPr>
            <a:picLocks noChangeAspect="1"/>
          </p:cNvPicPr>
          <p:nvPr/>
        </p:nvPicPr>
        <p:blipFill>
          <a:blip r:embed="rId4"/>
          <a:stretch>
            <a:fillRect/>
          </a:stretch>
        </p:blipFill>
        <p:spPr>
          <a:xfrm>
            <a:off x="7160100" y="2572217"/>
            <a:ext cx="4533338" cy="3739683"/>
          </a:xfrm>
          <a:prstGeom prst="rect">
            <a:avLst/>
          </a:prstGeom>
        </p:spPr>
      </p:pic>
    </p:spTree>
    <p:extLst>
      <p:ext uri="{BB962C8B-B14F-4D97-AF65-F5344CB8AC3E}">
        <p14:creationId xmlns:p14="http://schemas.microsoft.com/office/powerpoint/2010/main" val="3723038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sp>
        <p:nvSpPr>
          <p:cNvPr id="103" name="Google Shape;103;p17"/>
          <p:cNvSpPr txBox="1"/>
          <p:nvPr/>
        </p:nvSpPr>
        <p:spPr>
          <a:xfrm>
            <a:off x="2568775" y="6045750"/>
            <a:ext cx="4938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i="1">
                <a:solidFill>
                  <a:schemeClr val="dk2"/>
                </a:solidFill>
                <a:highlight>
                  <a:srgbClr val="219DC2"/>
                </a:highlight>
                <a:latin typeface="Open Sans"/>
                <a:ea typeface="Open Sans"/>
                <a:cs typeface="Open Sans"/>
                <a:sym typeface="Open Sans"/>
              </a:rPr>
              <a:t> </a:t>
            </a:r>
            <a:endParaRPr sz="2800" b="1" i="1">
              <a:solidFill>
                <a:schemeClr val="dk2"/>
              </a:solidFill>
              <a:highlight>
                <a:srgbClr val="219DC2"/>
              </a:highlight>
              <a:latin typeface="Open Sans"/>
              <a:ea typeface="Open Sans"/>
              <a:cs typeface="Open Sans"/>
              <a:sym typeface="Open Sans"/>
            </a:endParaRPr>
          </a:p>
        </p:txBody>
      </p:sp>
      <p:pic>
        <p:nvPicPr>
          <p:cNvPr id="104" name="Google Shape;104;p17"/>
          <p:cNvPicPr preferRelativeResize="0"/>
          <p:nvPr/>
        </p:nvPicPr>
        <p:blipFill>
          <a:blip r:embed="rId3">
            <a:alphaModFix/>
          </a:blip>
          <a:stretch>
            <a:fillRect/>
          </a:stretch>
        </p:blipFill>
        <p:spPr>
          <a:xfrm>
            <a:off x="9623900" y="0"/>
            <a:ext cx="2225300" cy="1484251"/>
          </a:xfrm>
          <a:prstGeom prst="rect">
            <a:avLst/>
          </a:prstGeom>
          <a:noFill/>
          <a:ln>
            <a:noFill/>
          </a:ln>
        </p:spPr>
      </p:pic>
      <p:sp>
        <p:nvSpPr>
          <p:cNvPr id="105" name="Google Shape;105;p17"/>
          <p:cNvSpPr txBox="1"/>
          <p:nvPr/>
        </p:nvSpPr>
        <p:spPr>
          <a:xfrm>
            <a:off x="650875" y="465075"/>
            <a:ext cx="4938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6FA8DC"/>
                </a:solidFill>
                <a:latin typeface="Open Sans"/>
                <a:ea typeface="Open Sans"/>
                <a:cs typeface="Open Sans"/>
                <a:sym typeface="Open Sans"/>
              </a:rPr>
              <a:t>DevOpsDays Nairobi 2024</a:t>
            </a:r>
            <a:endParaRPr sz="2400">
              <a:solidFill>
                <a:srgbClr val="6FA8DC"/>
              </a:solidFill>
              <a:latin typeface="Open Sans"/>
              <a:ea typeface="Open Sans"/>
              <a:cs typeface="Open Sans"/>
              <a:sym typeface="Open Sans"/>
            </a:endParaRPr>
          </a:p>
        </p:txBody>
      </p:sp>
      <p:sp>
        <p:nvSpPr>
          <p:cNvPr id="106" name="Google Shape;106;p17"/>
          <p:cNvSpPr txBox="1"/>
          <p:nvPr/>
        </p:nvSpPr>
        <p:spPr>
          <a:xfrm>
            <a:off x="1587825" y="2518818"/>
            <a:ext cx="9903900" cy="2954625"/>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endParaRPr lang="en-US" sz="2400" dirty="0">
              <a:latin typeface="Poppins"/>
              <a:ea typeface="Poppins"/>
              <a:cs typeface="Poppins"/>
              <a:sym typeface="Poppins"/>
            </a:endParaRPr>
          </a:p>
          <a:p>
            <a:pPr marL="457200" lvl="2" indent="-381000" algn="just">
              <a:lnSpc>
                <a:spcPct val="150000"/>
              </a:lnSpc>
              <a:buSzPts val="2400"/>
              <a:buFont typeface="Poppins"/>
              <a:buChar char="●"/>
            </a:pPr>
            <a:r>
              <a:rPr lang="en-US" sz="2400" dirty="0">
                <a:latin typeface="Poppins"/>
                <a:ea typeface="Poppins"/>
                <a:cs typeface="Poppins"/>
                <a:sym typeface="Poppins"/>
              </a:rPr>
              <a:t>DevOps is not about the roles but the culture</a:t>
            </a:r>
          </a:p>
          <a:p>
            <a:pPr marL="457200" lvl="2" indent="-381000" algn="just">
              <a:lnSpc>
                <a:spcPct val="150000"/>
              </a:lnSpc>
              <a:buSzPts val="2400"/>
              <a:buFont typeface="Poppins"/>
              <a:buChar char="●"/>
            </a:pPr>
            <a:r>
              <a:rPr lang="en-US" sz="2400" dirty="0">
                <a:latin typeface="Poppins"/>
                <a:ea typeface="Poppins"/>
                <a:cs typeface="Poppins"/>
                <a:sym typeface="Poppins"/>
              </a:rPr>
              <a:t>Agility frameworks are not a one-size fits all</a:t>
            </a:r>
          </a:p>
          <a:p>
            <a:pPr marL="457200" lvl="2" indent="-381000" algn="just">
              <a:lnSpc>
                <a:spcPct val="150000"/>
              </a:lnSpc>
              <a:buSzPts val="2400"/>
              <a:buFont typeface="Poppins"/>
              <a:buChar char="●"/>
            </a:pPr>
            <a:r>
              <a:rPr lang="en-US" sz="2400" dirty="0">
                <a:latin typeface="Poppins"/>
                <a:ea typeface="Poppins"/>
                <a:cs typeface="Poppins"/>
                <a:sym typeface="Poppins"/>
              </a:rPr>
              <a:t>No business ever existed without offering value</a:t>
            </a:r>
          </a:p>
          <a:p>
            <a:pPr marL="457200" lvl="0" indent="-381000" algn="l" rtl="0">
              <a:lnSpc>
                <a:spcPct val="150000"/>
              </a:lnSpc>
              <a:spcBef>
                <a:spcPts val="0"/>
              </a:spcBef>
              <a:spcAft>
                <a:spcPts val="0"/>
              </a:spcAft>
              <a:buSzPts val="2400"/>
              <a:buFont typeface="Poppins"/>
              <a:buChar char="●"/>
            </a:pPr>
            <a:endParaRPr lang="fr-FR" sz="2400" dirty="0">
              <a:latin typeface="Poppins"/>
              <a:ea typeface="Poppins"/>
              <a:cs typeface="Poppins"/>
              <a:sym typeface="Poppins"/>
            </a:endParaRPr>
          </a:p>
        </p:txBody>
      </p:sp>
      <p:sp>
        <p:nvSpPr>
          <p:cNvPr id="5" name="TextBox 4">
            <a:extLst>
              <a:ext uri="{FF2B5EF4-FFF2-40B4-BE49-F238E27FC236}">
                <a16:creationId xmlns:a16="http://schemas.microsoft.com/office/drawing/2014/main" id="{DBBAD983-9BA0-DEA2-B95F-6B38B292326B}"/>
              </a:ext>
            </a:extLst>
          </p:cNvPr>
          <p:cNvSpPr txBox="1"/>
          <p:nvPr/>
        </p:nvSpPr>
        <p:spPr>
          <a:xfrm>
            <a:off x="650875" y="1384557"/>
            <a:ext cx="7164200" cy="1015663"/>
          </a:xfrm>
          <a:prstGeom prst="rect">
            <a:avLst/>
          </a:prstGeom>
          <a:noFill/>
        </p:spPr>
        <p:txBody>
          <a:bodyPr wrap="square">
            <a:spAutoFit/>
          </a:bodyPr>
          <a:lstStyle/>
          <a:p>
            <a:r>
              <a:rPr kumimoji="0" lang="en-US" sz="6000" b="1" i="0" u="none" strike="noStrike" kern="0" cap="none" spc="0" normalizeH="0" baseline="0" noProof="0" dirty="0">
                <a:ln>
                  <a:noFill/>
                </a:ln>
                <a:solidFill>
                  <a:srgbClr val="00B0F0"/>
                </a:solidFill>
                <a:effectLst/>
                <a:uLnTx/>
                <a:uFillTx/>
                <a:latin typeface="Poppins"/>
                <a:cs typeface="Poppins"/>
                <a:sym typeface="Poppins"/>
              </a:rPr>
              <a:t>Key Takeaways</a:t>
            </a:r>
            <a:endParaRPr lang="en-GB" dirty="0"/>
          </a:p>
        </p:txBody>
      </p:sp>
    </p:spTree>
    <p:extLst>
      <p:ext uri="{BB962C8B-B14F-4D97-AF65-F5344CB8AC3E}">
        <p14:creationId xmlns:p14="http://schemas.microsoft.com/office/powerpoint/2010/main" val="36064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9"/>
        <p:cNvGrpSpPr/>
        <p:nvPr/>
      </p:nvGrpSpPr>
      <p:grpSpPr>
        <a:xfrm>
          <a:off x="0" y="0"/>
          <a:ext cx="0" cy="0"/>
          <a:chOff x="0" y="0"/>
          <a:chExt cx="0" cy="0"/>
        </a:xfrm>
      </p:grpSpPr>
      <p:pic>
        <p:nvPicPr>
          <p:cNvPr id="120" name="Google Shape;120;p19"/>
          <p:cNvPicPr preferRelativeResize="0"/>
          <p:nvPr/>
        </p:nvPicPr>
        <p:blipFill>
          <a:blip r:embed="rId3">
            <a:alphaModFix/>
          </a:blip>
          <a:stretch>
            <a:fillRect/>
          </a:stretch>
        </p:blipFill>
        <p:spPr>
          <a:xfrm>
            <a:off x="9623900" y="0"/>
            <a:ext cx="2225300" cy="1484251"/>
          </a:xfrm>
          <a:prstGeom prst="rect">
            <a:avLst/>
          </a:prstGeom>
          <a:noFill/>
          <a:ln>
            <a:noFill/>
          </a:ln>
        </p:spPr>
      </p:pic>
      <p:sp>
        <p:nvSpPr>
          <p:cNvPr id="121" name="Google Shape;121;p19"/>
          <p:cNvSpPr txBox="1"/>
          <p:nvPr/>
        </p:nvSpPr>
        <p:spPr>
          <a:xfrm>
            <a:off x="650875" y="465075"/>
            <a:ext cx="4938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6FA8DC"/>
                </a:solidFill>
                <a:latin typeface="Open Sans"/>
                <a:ea typeface="Open Sans"/>
                <a:cs typeface="Open Sans"/>
                <a:sym typeface="Open Sans"/>
              </a:rPr>
              <a:t>DevOpsDays Nairobi 2024</a:t>
            </a:r>
            <a:endParaRPr sz="2400">
              <a:solidFill>
                <a:srgbClr val="6FA8DC"/>
              </a:solidFill>
              <a:latin typeface="Open Sans"/>
              <a:ea typeface="Open Sans"/>
              <a:cs typeface="Open Sans"/>
              <a:sym typeface="Open Sans"/>
            </a:endParaRPr>
          </a:p>
        </p:txBody>
      </p:sp>
      <p:pic>
        <p:nvPicPr>
          <p:cNvPr id="10" name="Picture 9" descr="A qr code on a white square&#10;&#10;Description automatically generated">
            <a:extLst>
              <a:ext uri="{FF2B5EF4-FFF2-40B4-BE49-F238E27FC236}">
                <a16:creationId xmlns:a16="http://schemas.microsoft.com/office/drawing/2014/main" id="{297130EF-565F-3553-047C-09AD556D6EA8}"/>
              </a:ext>
            </a:extLst>
          </p:cNvPr>
          <p:cNvPicPr>
            <a:picLocks noChangeAspect="1"/>
          </p:cNvPicPr>
          <p:nvPr/>
        </p:nvPicPr>
        <p:blipFill>
          <a:blip r:embed="rId4"/>
          <a:stretch>
            <a:fillRect/>
          </a:stretch>
        </p:blipFill>
        <p:spPr>
          <a:xfrm>
            <a:off x="2260601" y="1346200"/>
            <a:ext cx="5816600" cy="575491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7"/>
        <p:cNvGrpSpPr/>
        <p:nvPr/>
      </p:nvGrpSpPr>
      <p:grpSpPr>
        <a:xfrm>
          <a:off x="0" y="0"/>
          <a:ext cx="0" cy="0"/>
          <a:chOff x="0" y="0"/>
          <a:chExt cx="0" cy="0"/>
        </a:xfrm>
      </p:grpSpPr>
      <p:sp>
        <p:nvSpPr>
          <p:cNvPr id="128" name="Google Shape;128;p20"/>
          <p:cNvSpPr/>
          <p:nvPr/>
        </p:nvSpPr>
        <p:spPr>
          <a:xfrm>
            <a:off x="3241925" y="0"/>
            <a:ext cx="8946900" cy="6858000"/>
          </a:xfrm>
          <a:prstGeom prst="rect">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GB">
              <a:solidFill>
                <a:srgbClr val="6FA8DC"/>
              </a:solidFill>
            </a:endParaRPr>
          </a:p>
        </p:txBody>
      </p:sp>
      <p:pic>
        <p:nvPicPr>
          <p:cNvPr id="130" name="Google Shape;130;p20"/>
          <p:cNvPicPr preferRelativeResize="0"/>
          <p:nvPr/>
        </p:nvPicPr>
        <p:blipFill>
          <a:blip r:embed="rId3">
            <a:alphaModFix/>
          </a:blip>
          <a:stretch>
            <a:fillRect/>
          </a:stretch>
        </p:blipFill>
        <p:spPr>
          <a:xfrm>
            <a:off x="405450" y="2714150"/>
            <a:ext cx="2225300" cy="1484251"/>
          </a:xfrm>
          <a:prstGeom prst="rect">
            <a:avLst/>
          </a:prstGeom>
          <a:noFill/>
          <a:ln>
            <a:noFill/>
          </a:ln>
        </p:spPr>
      </p:pic>
      <p:sp>
        <p:nvSpPr>
          <p:cNvPr id="131" name="Google Shape;131;p20"/>
          <p:cNvSpPr txBox="1"/>
          <p:nvPr/>
        </p:nvSpPr>
        <p:spPr>
          <a:xfrm>
            <a:off x="1071150" y="117900"/>
            <a:ext cx="967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6FA8DC"/>
                </a:solidFill>
                <a:latin typeface="Poppins"/>
                <a:ea typeface="Poppins"/>
                <a:cs typeface="Poppins"/>
                <a:sym typeface="Poppins"/>
              </a:rPr>
              <a:t>2024</a:t>
            </a:r>
            <a:endParaRPr sz="2400">
              <a:solidFill>
                <a:srgbClr val="6FA8DC"/>
              </a:solidFill>
              <a:latin typeface="Poppins"/>
              <a:ea typeface="Poppins"/>
              <a:cs typeface="Poppins"/>
              <a:sym typeface="Poppins"/>
            </a:endParaRPr>
          </a:p>
        </p:txBody>
      </p:sp>
      <p:pic>
        <p:nvPicPr>
          <p:cNvPr id="2" name="Picture 1">
            <a:extLst>
              <a:ext uri="{FF2B5EF4-FFF2-40B4-BE49-F238E27FC236}">
                <a16:creationId xmlns:a16="http://schemas.microsoft.com/office/drawing/2014/main" id="{945257DB-1490-566C-86E0-F3EF30C40601}"/>
              </a:ext>
            </a:extLst>
          </p:cNvPr>
          <p:cNvPicPr>
            <a:picLocks noChangeAspect="1"/>
          </p:cNvPicPr>
          <p:nvPr/>
        </p:nvPicPr>
        <p:blipFill>
          <a:blip r:embed="rId4"/>
          <a:stretch>
            <a:fillRect/>
          </a:stretch>
        </p:blipFill>
        <p:spPr>
          <a:xfrm>
            <a:off x="3103683" y="2097492"/>
            <a:ext cx="6273328" cy="1609483"/>
          </a:xfrm>
          <a:prstGeom prst="rect">
            <a:avLst/>
          </a:prstGeom>
        </p:spPr>
      </p:pic>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DevOpsDays Nairobi Template" id="{2D6B40E6-8922-4461-8828-774B134836AB}" vid="{436FEFEF-4724-47DB-9F8F-3D51EA8C033D}"/>
    </a:ext>
  </a:extLst>
</a:theme>
</file>

<file path=ppt/theme/theme2.xml><?xml version="1.0" encoding="utf-8"?>
<a:theme xmlns:a="http://schemas.openxmlformats.org/drawingml/2006/main" name="Office Theme">
  <a:themeElements>
    <a:clrScheme name="Digital Blue Tunnel">
      <a:dk1>
        <a:srgbClr val="000000"/>
      </a:dk1>
      <a:lt1>
        <a:srgbClr val="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1546</TotalTime>
  <Words>1737</Words>
  <Application>Microsoft Office PowerPoint</Application>
  <PresentationFormat>Custom</PresentationFormat>
  <Paragraphs>132</Paragraphs>
  <Slides>9</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Open Sans</vt:lpstr>
      <vt:lpstr>Corbel</vt:lpstr>
      <vt:lpstr>Arial</vt:lpstr>
      <vt:lpstr>Poppins</vt:lpstr>
      <vt:lpstr>Univers</vt:lpstr>
      <vt:lpstr>PT Sans Narrow</vt:lpstr>
      <vt:lpstr>Google Sans</vt:lpstr>
      <vt:lpstr>__Inter_d9825c</vt:lpstr>
      <vt:lpstr>Tropic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Kendi, Linet</dc:creator>
  <cp:lastModifiedBy>Kendi, Linet</cp:lastModifiedBy>
  <cp:revision>7</cp:revision>
  <dcterms:modified xsi:type="dcterms:W3CDTF">2024-05-31T19:03:29Z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ad3be33-4108-4738-9e07-d8656a181486_Enabled">
    <vt:lpwstr>true</vt:lpwstr>
  </property>
  <property fmtid="{D5CDD505-2E9C-101B-9397-08002B2CF9AE}" pid="3" name="MSIP_Label_dad3be33-4108-4738-9e07-d8656a181486_SetDate">
    <vt:lpwstr>2024-05-28T05:55:55Z</vt:lpwstr>
  </property>
  <property fmtid="{D5CDD505-2E9C-101B-9397-08002B2CF9AE}" pid="4" name="MSIP_Label_dad3be33-4108-4738-9e07-d8656a181486_Method">
    <vt:lpwstr>Privileged</vt:lpwstr>
  </property>
  <property fmtid="{D5CDD505-2E9C-101B-9397-08002B2CF9AE}" pid="5" name="MSIP_Label_dad3be33-4108-4738-9e07-d8656a181486_Name">
    <vt:lpwstr>Public No Visual Label</vt:lpwstr>
  </property>
  <property fmtid="{D5CDD505-2E9C-101B-9397-08002B2CF9AE}" pid="6" name="MSIP_Label_dad3be33-4108-4738-9e07-d8656a181486_SiteId">
    <vt:lpwstr>945c199a-83a2-4e80-9f8c-5a91be5752dd</vt:lpwstr>
  </property>
  <property fmtid="{D5CDD505-2E9C-101B-9397-08002B2CF9AE}" pid="7" name="MSIP_Label_dad3be33-4108-4738-9e07-d8656a181486_ActionId">
    <vt:lpwstr>d14706fd-7c2d-420f-99b0-68bee6ceaefa</vt:lpwstr>
  </property>
  <property fmtid="{D5CDD505-2E9C-101B-9397-08002B2CF9AE}" pid="8" name="MSIP_Label_dad3be33-4108-4738-9e07-d8656a181486_ContentBits">
    <vt:lpwstr>0</vt:lpwstr>
  </property>
</Properties>
</file>

<file path=docProps/thumbnail.jpeg>
</file>